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322" r:id="rId4"/>
    <p:sldId id="323" r:id="rId5"/>
    <p:sldId id="314" r:id="rId6"/>
    <p:sldId id="303" r:id="rId7"/>
    <p:sldId id="302" r:id="rId8"/>
    <p:sldId id="318" r:id="rId9"/>
    <p:sldId id="321" r:id="rId10"/>
    <p:sldId id="319" r:id="rId11"/>
    <p:sldId id="315" r:id="rId12"/>
    <p:sldId id="316" r:id="rId13"/>
    <p:sldId id="324" r:id="rId14"/>
    <p:sldId id="317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ilo Offc Black" panose="020B0A04030101020102" pitchFamily="34" charset="0"/>
      <p:bold r:id="rId21"/>
    </p:embeddedFont>
    <p:embeddedFont>
      <p:font typeface="Milo-Text" panose="02000503050000020004" pitchFamily="2" charset="0"/>
      <p:regular r:id="rId22"/>
    </p:embeddedFont>
    <p:embeddedFont>
      <p:font typeface="Segoe Print" panose="02000600000000000000" pitchFamily="2" charset="0"/>
      <p:regular r:id="rId23"/>
      <p:bold r:id="rId24"/>
    </p:embeddedFont>
    <p:embeddedFont>
      <p:font typeface="Trebuchet MS" panose="020B0603020202020204" pitchFamily="34" charset="0"/>
      <p:regular r:id="rId25"/>
      <p:bold r:id="rId26"/>
      <p:italic r:id="rId27"/>
      <p:boldItalic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4026" autoAdjust="0"/>
  </p:normalViewPr>
  <p:slideViewPr>
    <p:cSldViewPr snapToGrid="0" showGuides="1">
      <p:cViewPr varScale="1">
        <p:scale>
          <a:sx n="92" d="100"/>
          <a:sy n="92" d="100"/>
        </p:scale>
        <p:origin x="123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Composite Responsiveness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24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67A-4633-954F-9288C764D9C5}"/>
              </c:ext>
            </c:extLst>
          </c:dPt>
          <c:xVal>
            <c:numRef>
              <c:f>Sheet1!$A$2:$A$26</c:f>
              <c:numCache>
                <c:formatCode>General</c:formatCode>
                <c:ptCount val="25"/>
                <c:pt idx="0">
                  <c:v>-7</c:v>
                </c:pt>
                <c:pt idx="1">
                  <c:v>-7</c:v>
                </c:pt>
                <c:pt idx="2">
                  <c:v>-5</c:v>
                </c:pt>
                <c:pt idx="3">
                  <c:v>-5</c:v>
                </c:pt>
                <c:pt idx="4">
                  <c:v>-5</c:v>
                </c:pt>
                <c:pt idx="5">
                  <c:v>-5</c:v>
                </c:pt>
                <c:pt idx="6">
                  <c:v>-3</c:v>
                </c:pt>
                <c:pt idx="7">
                  <c:v>-3</c:v>
                </c:pt>
                <c:pt idx="8">
                  <c:v>-1</c:v>
                </c:pt>
                <c:pt idx="9">
                  <c:v>-1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3</c:v>
                </c:pt>
                <c:pt idx="16">
                  <c:v>3</c:v>
                </c:pt>
                <c:pt idx="17">
                  <c:v>3</c:v>
                </c:pt>
                <c:pt idx="18">
                  <c:v>5</c:v>
                </c:pt>
                <c:pt idx="19">
                  <c:v>5</c:v>
                </c:pt>
                <c:pt idx="20">
                  <c:v>5</c:v>
                </c:pt>
                <c:pt idx="21">
                  <c:v>5</c:v>
                </c:pt>
                <c:pt idx="22">
                  <c:v>7</c:v>
                </c:pt>
                <c:pt idx="23">
                  <c:v>7</c:v>
                </c:pt>
                <c:pt idx="24">
                  <c:v>0.25</c:v>
                </c:pt>
              </c:numCache>
            </c:numRef>
          </c:xVal>
          <c:yVal>
            <c:numRef>
              <c:f>Sheet1!$B$2:$B$26</c:f>
              <c:numCache>
                <c:formatCode>General</c:formatCode>
                <c:ptCount val="25"/>
                <c:pt idx="0">
                  <c:v>-7</c:v>
                </c:pt>
                <c:pt idx="1">
                  <c:v>1</c:v>
                </c:pt>
                <c:pt idx="2">
                  <c:v>-9</c:v>
                </c:pt>
                <c:pt idx="3">
                  <c:v>-7</c:v>
                </c:pt>
                <c:pt idx="4">
                  <c:v>-5</c:v>
                </c:pt>
                <c:pt idx="5">
                  <c:v>1</c:v>
                </c:pt>
                <c:pt idx="6">
                  <c:v>-7</c:v>
                </c:pt>
                <c:pt idx="7">
                  <c:v>-5</c:v>
                </c:pt>
                <c:pt idx="8">
                  <c:v>-3</c:v>
                </c:pt>
                <c:pt idx="9">
                  <c:v>7</c:v>
                </c:pt>
                <c:pt idx="10">
                  <c:v>-3</c:v>
                </c:pt>
                <c:pt idx="11">
                  <c:v>-1</c:v>
                </c:pt>
                <c:pt idx="12">
                  <c:v>1</c:v>
                </c:pt>
                <c:pt idx="13">
                  <c:v>3</c:v>
                </c:pt>
                <c:pt idx="14">
                  <c:v>7</c:v>
                </c:pt>
                <c:pt idx="15">
                  <c:v>-3</c:v>
                </c:pt>
                <c:pt idx="16">
                  <c:v>3</c:v>
                </c:pt>
                <c:pt idx="17">
                  <c:v>7</c:v>
                </c:pt>
                <c:pt idx="18">
                  <c:v>-3</c:v>
                </c:pt>
                <c:pt idx="19">
                  <c:v>-1</c:v>
                </c:pt>
                <c:pt idx="20">
                  <c:v>3</c:v>
                </c:pt>
                <c:pt idx="21">
                  <c:v>5</c:v>
                </c:pt>
                <c:pt idx="22">
                  <c:v>-5</c:v>
                </c:pt>
                <c:pt idx="23">
                  <c:v>5</c:v>
                </c:pt>
                <c:pt idx="24">
                  <c:v>-0.66666669999999995</c:v>
                </c:pt>
              </c:numCache>
            </c:numRef>
          </c:yVal>
          <c:bubbleSize>
            <c:numRef>
              <c:f>Sheet1!$C$2:$C$26</c:f>
              <c:numCache>
                <c:formatCode>General</c:formatCode>
                <c:ptCount val="25"/>
                <c:pt idx="0">
                  <c:v>3</c:v>
                </c:pt>
                <c:pt idx="1">
                  <c:v>1</c:v>
                </c:pt>
                <c:pt idx="2">
                  <c:v>3</c:v>
                </c:pt>
                <c:pt idx="3">
                  <c:v>1</c:v>
                </c:pt>
                <c:pt idx="4">
                  <c:v>2</c:v>
                </c:pt>
                <c:pt idx="5">
                  <c:v>1</c:v>
                </c:pt>
                <c:pt idx="6">
                  <c:v>2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1</c:v>
                </c:pt>
                <c:pt idx="11">
                  <c:v>2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4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0.1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1E77-44E4-B7B8-C06BFB5B16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1951365856"/>
        <c:axId val="1964741344"/>
      </c:bubbleChart>
      <c:valAx>
        <c:axId val="1951365856"/>
        <c:scaling>
          <c:orientation val="minMax"/>
          <c:max val="9"/>
          <c:min val="-9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741344"/>
        <c:crosses val="autoZero"/>
        <c:crossBetween val="midCat"/>
        <c:majorUnit val="1"/>
      </c:valAx>
      <c:valAx>
        <c:axId val="1964741344"/>
        <c:scaling>
          <c:orientation val="minMax"/>
          <c:max val="9"/>
          <c:min val="-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1365856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319817626433231E-2"/>
          <c:y val="3.5022847522847525E-2"/>
          <c:w val="0.96168018237356678"/>
          <c:h val="0.92995430495430498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Person 1</c:v>
                </c:pt>
              </c:strCache>
            </c:strRef>
          </c:tx>
          <c:spPr>
            <a:ln w="28575" cap="rnd">
              <a:solidFill>
                <a:schemeClr val="accent1"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Sheet1!$B$2:$I$2</c:f>
              <c:numCache>
                <c:formatCode>General</c:formatCode>
                <c:ptCount val="8"/>
                <c:pt idx="0">
                  <c:v>2</c:v>
                </c:pt>
                <c:pt idx="1">
                  <c:v>2.33</c:v>
                </c:pt>
                <c:pt idx="2">
                  <c:v>1.33</c:v>
                </c:pt>
                <c:pt idx="3">
                  <c:v>2.67</c:v>
                </c:pt>
                <c:pt idx="4">
                  <c:v>1</c:v>
                </c:pt>
                <c:pt idx="5">
                  <c:v>2</c:v>
                </c:pt>
                <c:pt idx="6">
                  <c:v>1.33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7B-455B-80B9-960D69795A3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Person 2</c:v>
                </c:pt>
              </c:strCache>
            </c:strRef>
          </c:tx>
          <c:spPr>
            <a:ln w="28575" cap="rnd">
              <a:solidFill>
                <a:schemeClr val="accent1"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Sheet1!$B$3:$I$3</c:f>
              <c:numCache>
                <c:formatCode>General</c:formatCode>
                <c:ptCount val="8"/>
                <c:pt idx="0">
                  <c:v>2.67</c:v>
                </c:pt>
                <c:pt idx="1">
                  <c:v>2.33</c:v>
                </c:pt>
                <c:pt idx="2">
                  <c:v>1</c:v>
                </c:pt>
                <c:pt idx="3">
                  <c:v>2.67</c:v>
                </c:pt>
                <c:pt idx="4">
                  <c:v>2.33</c:v>
                </c:pt>
                <c:pt idx="5">
                  <c:v>2.67</c:v>
                </c:pt>
                <c:pt idx="6">
                  <c:v>2</c:v>
                </c:pt>
                <c:pt idx="7">
                  <c:v>1.67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B7B-455B-80B9-960D69795A3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Person 3</c:v>
                </c:pt>
              </c:strCache>
            </c:strRef>
          </c:tx>
          <c:spPr>
            <a:ln w="28575" cap="rnd">
              <a:solidFill>
                <a:schemeClr val="accent1"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Sheet1!$B$4:$I$4</c:f>
              <c:numCache>
                <c:formatCode>General</c:formatCode>
                <c:ptCount val="8"/>
                <c:pt idx="0">
                  <c:v>2.67</c:v>
                </c:pt>
                <c:pt idx="1">
                  <c:v>2.33</c:v>
                </c:pt>
                <c:pt idx="2">
                  <c:v>1.33</c:v>
                </c:pt>
                <c:pt idx="3">
                  <c:v>2</c:v>
                </c:pt>
                <c:pt idx="4">
                  <c:v>1</c:v>
                </c:pt>
                <c:pt idx="5">
                  <c:v>1.33</c:v>
                </c:pt>
                <c:pt idx="6">
                  <c:v>2.67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B7B-455B-80B9-960D69795A36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Person 4</c:v>
                </c:pt>
              </c:strCache>
            </c:strRef>
          </c:tx>
          <c:spPr>
            <a:ln w="28575" cap="rnd">
              <a:solidFill>
                <a:schemeClr val="accent1"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Sheet1!$B$5:$I$5</c:f>
              <c:numCache>
                <c:formatCode>General</c:formatCode>
                <c:ptCount val="8"/>
                <c:pt idx="0">
                  <c:v>3.33</c:v>
                </c:pt>
                <c:pt idx="1">
                  <c:v>2</c:v>
                </c:pt>
                <c:pt idx="2">
                  <c:v>2</c:v>
                </c:pt>
                <c:pt idx="3">
                  <c:v>0.67</c:v>
                </c:pt>
                <c:pt idx="4">
                  <c:v>2.33</c:v>
                </c:pt>
                <c:pt idx="5">
                  <c:v>1.67</c:v>
                </c:pt>
                <c:pt idx="6">
                  <c:v>2</c:v>
                </c:pt>
                <c:pt idx="7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B7B-455B-80B9-960D69795A36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Person 5</c:v>
                </c:pt>
              </c:strCache>
            </c:strRef>
          </c:tx>
          <c:spPr>
            <a:ln w="28575" cap="rnd">
              <a:solidFill>
                <a:schemeClr val="accent1"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Sheet1!$B$6:$I$6</c:f>
              <c:numCache>
                <c:formatCode>General</c:formatCode>
                <c:ptCount val="8"/>
                <c:pt idx="0">
                  <c:v>2</c:v>
                </c:pt>
                <c:pt idx="1">
                  <c:v>2.67</c:v>
                </c:pt>
                <c:pt idx="2">
                  <c:v>2</c:v>
                </c:pt>
                <c:pt idx="3">
                  <c:v>1</c:v>
                </c:pt>
                <c:pt idx="4">
                  <c:v>1.67</c:v>
                </c:pt>
                <c:pt idx="5">
                  <c:v>3</c:v>
                </c:pt>
                <c:pt idx="6">
                  <c:v>2</c:v>
                </c:pt>
                <c:pt idx="7">
                  <c:v>1.33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B7B-455B-80B9-960D69795A36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Person 6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Sheet1!$B$7:$I$7</c:f>
              <c:numCache>
                <c:formatCode>General</c:formatCode>
                <c:ptCount val="8"/>
                <c:pt idx="0">
                  <c:v>2.67</c:v>
                </c:pt>
                <c:pt idx="1">
                  <c:v>2</c:v>
                </c:pt>
                <c:pt idx="2">
                  <c:v>2.33</c:v>
                </c:pt>
                <c:pt idx="3">
                  <c:v>1.33</c:v>
                </c:pt>
                <c:pt idx="4">
                  <c:v>1.67</c:v>
                </c:pt>
                <c:pt idx="5">
                  <c:v>2</c:v>
                </c:pt>
                <c:pt idx="6">
                  <c:v>2.67</c:v>
                </c:pt>
                <c:pt idx="7">
                  <c:v>0.67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DB7B-455B-80B9-960D69795A36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Person 7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Sheet1!$B$8:$I$8</c:f>
              <c:numCache>
                <c:formatCode>General</c:formatCode>
                <c:ptCount val="8"/>
                <c:pt idx="0">
                  <c:v>3</c:v>
                </c:pt>
                <c:pt idx="1">
                  <c:v>2</c:v>
                </c:pt>
                <c:pt idx="2">
                  <c:v>2.33</c:v>
                </c:pt>
                <c:pt idx="3">
                  <c:v>1.67</c:v>
                </c:pt>
                <c:pt idx="4">
                  <c:v>0.33</c:v>
                </c:pt>
                <c:pt idx="5">
                  <c:v>2</c:v>
                </c:pt>
                <c:pt idx="6">
                  <c:v>2.33</c:v>
                </c:pt>
                <c:pt idx="7">
                  <c:v>1.33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DB7B-455B-80B9-960D69795A36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Person 8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Sheet1!$B$9:$I$9</c:f>
              <c:numCache>
                <c:formatCode>General</c:formatCode>
                <c:ptCount val="8"/>
                <c:pt idx="0">
                  <c:v>2</c:v>
                </c:pt>
                <c:pt idx="1">
                  <c:v>2.67</c:v>
                </c:pt>
                <c:pt idx="2">
                  <c:v>2.33</c:v>
                </c:pt>
                <c:pt idx="3">
                  <c:v>1</c:v>
                </c:pt>
                <c:pt idx="4">
                  <c:v>2.33</c:v>
                </c:pt>
                <c:pt idx="5">
                  <c:v>3.33</c:v>
                </c:pt>
                <c:pt idx="6">
                  <c:v>2</c:v>
                </c:pt>
                <c:pt idx="7">
                  <c:v>1.33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DB7B-455B-80B9-960D69795A36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Person 9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Sheet1!$B$10:$I$10</c:f>
              <c:numCache>
                <c:formatCode>General</c:formatCode>
                <c:ptCount val="8"/>
                <c:pt idx="0">
                  <c:v>3</c:v>
                </c:pt>
                <c:pt idx="1">
                  <c:v>2.33</c:v>
                </c:pt>
                <c:pt idx="2">
                  <c:v>2.67</c:v>
                </c:pt>
                <c:pt idx="3">
                  <c:v>2</c:v>
                </c:pt>
                <c:pt idx="4">
                  <c:v>1.67</c:v>
                </c:pt>
                <c:pt idx="5">
                  <c:v>2</c:v>
                </c:pt>
                <c:pt idx="6">
                  <c:v>2.33</c:v>
                </c:pt>
                <c:pt idx="7">
                  <c:v>1.67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DB7B-455B-80B9-960D69795A36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Person 10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Sheet1!$B$11:$I$11</c:f>
              <c:numCache>
                <c:formatCode>General</c:formatCode>
                <c:ptCount val="8"/>
                <c:pt idx="0">
                  <c:v>3</c:v>
                </c:pt>
                <c:pt idx="1">
                  <c:v>2.67</c:v>
                </c:pt>
                <c:pt idx="2">
                  <c:v>2</c:v>
                </c:pt>
                <c:pt idx="3">
                  <c:v>1.33</c:v>
                </c:pt>
                <c:pt idx="4">
                  <c:v>3</c:v>
                </c:pt>
                <c:pt idx="5">
                  <c:v>2</c:v>
                </c:pt>
                <c:pt idx="6">
                  <c:v>2.33</c:v>
                </c:pt>
                <c:pt idx="7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DB7B-455B-80B9-960D69795A36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Person 11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Sheet1!$B$12:$I$12</c:f>
              <c:numCache>
                <c:formatCode>General</c:formatCode>
                <c:ptCount val="8"/>
                <c:pt idx="0">
                  <c:v>2.33</c:v>
                </c:pt>
                <c:pt idx="1">
                  <c:v>2.33</c:v>
                </c:pt>
                <c:pt idx="2">
                  <c:v>1.67</c:v>
                </c:pt>
                <c:pt idx="3">
                  <c:v>2.33</c:v>
                </c:pt>
                <c:pt idx="4">
                  <c:v>1.67</c:v>
                </c:pt>
                <c:pt idx="5">
                  <c:v>2.33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DB7B-455B-80B9-960D69795A36}"/>
            </c:ext>
          </c:extLst>
        </c:ser>
        <c:ser>
          <c:idx val="11"/>
          <c:order val="11"/>
          <c:tx>
            <c:strRef>
              <c:f>Sheet1!$A$13</c:f>
              <c:strCache>
                <c:ptCount val="1"/>
                <c:pt idx="0">
                  <c:v>Person 12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Sheet1!$B$13:$I$13</c:f>
              <c:numCache>
                <c:formatCode>General</c:formatCode>
                <c:ptCount val="8"/>
                <c:pt idx="0">
                  <c:v>2</c:v>
                </c:pt>
                <c:pt idx="1">
                  <c:v>2</c:v>
                </c:pt>
                <c:pt idx="2">
                  <c:v>1.67</c:v>
                </c:pt>
                <c:pt idx="3">
                  <c:v>1.67</c:v>
                </c:pt>
                <c:pt idx="4">
                  <c:v>2</c:v>
                </c:pt>
                <c:pt idx="5">
                  <c:v>2.33</c:v>
                </c:pt>
                <c:pt idx="6">
                  <c:v>2</c:v>
                </c:pt>
                <c:pt idx="7">
                  <c:v>0.67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DB7B-455B-80B9-960D69795A36}"/>
            </c:ext>
          </c:extLst>
        </c:ser>
        <c:ser>
          <c:idx val="12"/>
          <c:order val="12"/>
          <c:tx>
            <c:strRef>
              <c:f>Sheet1!$A$14</c:f>
              <c:strCache>
                <c:ptCount val="1"/>
                <c:pt idx="0">
                  <c:v>Person 13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Sheet1!$B$14:$I$14</c:f>
              <c:numCache>
                <c:formatCode>General</c:formatCode>
                <c:ptCount val="8"/>
                <c:pt idx="0">
                  <c:v>2.67</c:v>
                </c:pt>
                <c:pt idx="1">
                  <c:v>2.33</c:v>
                </c:pt>
                <c:pt idx="2">
                  <c:v>1.67</c:v>
                </c:pt>
                <c:pt idx="3">
                  <c:v>2</c:v>
                </c:pt>
                <c:pt idx="4">
                  <c:v>1</c:v>
                </c:pt>
                <c:pt idx="5">
                  <c:v>3</c:v>
                </c:pt>
                <c:pt idx="6">
                  <c:v>2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DB7B-455B-80B9-960D69795A36}"/>
            </c:ext>
          </c:extLst>
        </c:ser>
        <c:ser>
          <c:idx val="13"/>
          <c:order val="13"/>
          <c:tx>
            <c:strRef>
              <c:f>Sheet1!$A$15</c:f>
              <c:strCache>
                <c:ptCount val="1"/>
                <c:pt idx="0">
                  <c:v>Person 14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Sheet1!$B$15:$I$15</c:f>
              <c:numCache>
                <c:formatCode>General</c:formatCode>
                <c:ptCount val="8"/>
                <c:pt idx="0">
                  <c:v>2</c:v>
                </c:pt>
                <c:pt idx="1">
                  <c:v>3</c:v>
                </c:pt>
                <c:pt idx="2">
                  <c:v>2.67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1.33</c:v>
                </c:pt>
                <c:pt idx="7">
                  <c:v>1.67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D-DB7B-455B-80B9-960D69795A36}"/>
            </c:ext>
          </c:extLst>
        </c:ser>
        <c:ser>
          <c:idx val="14"/>
          <c:order val="14"/>
          <c:tx>
            <c:strRef>
              <c:f>Sheet1!$A$16</c:f>
              <c:strCache>
                <c:ptCount val="1"/>
                <c:pt idx="0">
                  <c:v>Person 15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Sheet1!$B$16:$I$16</c:f>
              <c:numCache>
                <c:formatCode>General</c:formatCode>
                <c:ptCount val="8"/>
                <c:pt idx="0">
                  <c:v>2.67</c:v>
                </c:pt>
                <c:pt idx="1">
                  <c:v>2.33</c:v>
                </c:pt>
                <c:pt idx="2">
                  <c:v>1.33</c:v>
                </c:pt>
                <c:pt idx="3">
                  <c:v>2.33</c:v>
                </c:pt>
                <c:pt idx="4">
                  <c:v>1.67</c:v>
                </c:pt>
                <c:pt idx="5">
                  <c:v>2</c:v>
                </c:pt>
                <c:pt idx="6">
                  <c:v>3.33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DB7B-455B-80B9-960D69795A36}"/>
            </c:ext>
          </c:extLst>
        </c:ser>
        <c:ser>
          <c:idx val="15"/>
          <c:order val="15"/>
          <c:tx>
            <c:strRef>
              <c:f>Sheet1!$A$17</c:f>
              <c:strCache>
                <c:ptCount val="1"/>
                <c:pt idx="0">
                  <c:v>Person 16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Sheet1!$B$17:$I$17</c:f>
              <c:numCache>
                <c:formatCode>General</c:formatCode>
                <c:ptCount val="8"/>
                <c:pt idx="0">
                  <c:v>2.33</c:v>
                </c:pt>
                <c:pt idx="1">
                  <c:v>3</c:v>
                </c:pt>
                <c:pt idx="2">
                  <c:v>1.33</c:v>
                </c:pt>
                <c:pt idx="3">
                  <c:v>2.67</c:v>
                </c:pt>
                <c:pt idx="4">
                  <c:v>1.67</c:v>
                </c:pt>
                <c:pt idx="5">
                  <c:v>2.33</c:v>
                </c:pt>
                <c:pt idx="6">
                  <c:v>1.67</c:v>
                </c:pt>
                <c:pt idx="7">
                  <c:v>2.33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DB7B-455B-80B9-960D69795A36}"/>
            </c:ext>
          </c:extLst>
        </c:ser>
        <c:ser>
          <c:idx val="16"/>
          <c:order val="16"/>
          <c:tx>
            <c:strRef>
              <c:f>Sheet1!$A$18</c:f>
              <c:strCache>
                <c:ptCount val="1"/>
                <c:pt idx="0">
                  <c:v>Person 17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Sheet1!$B$18:$I$18</c:f>
              <c:numCache>
                <c:formatCode>General</c:formatCode>
                <c:ptCount val="8"/>
                <c:pt idx="0">
                  <c:v>2.33</c:v>
                </c:pt>
                <c:pt idx="1">
                  <c:v>1.67</c:v>
                </c:pt>
                <c:pt idx="2">
                  <c:v>1</c:v>
                </c:pt>
                <c:pt idx="3">
                  <c:v>1</c:v>
                </c:pt>
                <c:pt idx="4">
                  <c:v>2.67</c:v>
                </c:pt>
                <c:pt idx="5">
                  <c:v>1</c:v>
                </c:pt>
                <c:pt idx="6">
                  <c:v>1.67</c:v>
                </c:pt>
                <c:pt idx="7">
                  <c:v>2.33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DB7B-455B-80B9-960D69795A36}"/>
            </c:ext>
          </c:extLst>
        </c:ser>
        <c:ser>
          <c:idx val="17"/>
          <c:order val="17"/>
          <c:tx>
            <c:strRef>
              <c:f>Sheet1!$A$19</c:f>
              <c:strCache>
                <c:ptCount val="1"/>
                <c:pt idx="0">
                  <c:v>Person 18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Sheet1!$B$19:$I$19</c:f>
              <c:numCache>
                <c:formatCode>General</c:formatCode>
                <c:ptCount val="8"/>
                <c:pt idx="0">
                  <c:v>1.33</c:v>
                </c:pt>
                <c:pt idx="1">
                  <c:v>3.33</c:v>
                </c:pt>
                <c:pt idx="2">
                  <c:v>0.67</c:v>
                </c:pt>
                <c:pt idx="3">
                  <c:v>1.67</c:v>
                </c:pt>
                <c:pt idx="4">
                  <c:v>1.33</c:v>
                </c:pt>
                <c:pt idx="5">
                  <c:v>1.67</c:v>
                </c:pt>
                <c:pt idx="6">
                  <c:v>2</c:v>
                </c:pt>
                <c:pt idx="7">
                  <c:v>3.33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DB7B-455B-80B9-960D69795A36}"/>
            </c:ext>
          </c:extLst>
        </c:ser>
        <c:ser>
          <c:idx val="18"/>
          <c:order val="18"/>
          <c:tx>
            <c:strRef>
              <c:f>Sheet1!$A$20</c:f>
              <c:strCache>
                <c:ptCount val="1"/>
                <c:pt idx="0">
                  <c:v>Person 19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Sheet1!$B$20:$I$20</c:f>
              <c:numCache>
                <c:formatCode>General</c:formatCode>
                <c:ptCount val="8"/>
                <c:pt idx="0">
                  <c:v>3</c:v>
                </c:pt>
                <c:pt idx="1">
                  <c:v>3</c:v>
                </c:pt>
                <c:pt idx="2">
                  <c:v>2</c:v>
                </c:pt>
                <c:pt idx="3">
                  <c:v>3</c:v>
                </c:pt>
                <c:pt idx="4">
                  <c:v>2</c:v>
                </c:pt>
                <c:pt idx="5">
                  <c:v>2.67</c:v>
                </c:pt>
                <c:pt idx="6">
                  <c:v>3</c:v>
                </c:pt>
                <c:pt idx="7">
                  <c:v>2.33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DB7B-455B-80B9-960D69795A36}"/>
            </c:ext>
          </c:extLst>
        </c:ser>
        <c:ser>
          <c:idx val="19"/>
          <c:order val="19"/>
          <c:tx>
            <c:strRef>
              <c:f>Sheet1!$A$21</c:f>
              <c:strCache>
                <c:ptCount val="1"/>
                <c:pt idx="0">
                  <c:v>Person 20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Sheet1!$B$21:$I$21</c:f>
              <c:numCache>
                <c:formatCode>General</c:formatCode>
                <c:ptCount val="8"/>
                <c:pt idx="0">
                  <c:v>2.33</c:v>
                </c:pt>
                <c:pt idx="1">
                  <c:v>2.33</c:v>
                </c:pt>
                <c:pt idx="2">
                  <c:v>1.33</c:v>
                </c:pt>
                <c:pt idx="3">
                  <c:v>1.33</c:v>
                </c:pt>
                <c:pt idx="4">
                  <c:v>1.67</c:v>
                </c:pt>
                <c:pt idx="5">
                  <c:v>2.33</c:v>
                </c:pt>
                <c:pt idx="6">
                  <c:v>1.67</c:v>
                </c:pt>
                <c:pt idx="7">
                  <c:v>1.67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DB7B-455B-80B9-960D69795A36}"/>
            </c:ext>
          </c:extLst>
        </c:ser>
        <c:ser>
          <c:idx val="20"/>
          <c:order val="20"/>
          <c:tx>
            <c:strRef>
              <c:f>Sheet1!$A$22</c:f>
              <c:strCache>
                <c:ptCount val="1"/>
                <c:pt idx="0">
                  <c:v>Person 21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Sheet1!$B$22:$I$22</c:f>
              <c:numCache>
                <c:formatCode>General</c:formatCode>
                <c:ptCount val="8"/>
                <c:pt idx="0">
                  <c:v>2.67</c:v>
                </c:pt>
                <c:pt idx="1">
                  <c:v>2.33</c:v>
                </c:pt>
                <c:pt idx="2">
                  <c:v>1.67</c:v>
                </c:pt>
                <c:pt idx="3">
                  <c:v>1.67</c:v>
                </c:pt>
                <c:pt idx="4">
                  <c:v>1</c:v>
                </c:pt>
                <c:pt idx="5">
                  <c:v>2</c:v>
                </c:pt>
                <c:pt idx="6">
                  <c:v>2.67</c:v>
                </c:pt>
                <c:pt idx="7">
                  <c:v>1.67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4-DB7B-455B-80B9-960D69795A36}"/>
            </c:ext>
          </c:extLst>
        </c:ser>
        <c:ser>
          <c:idx val="21"/>
          <c:order val="21"/>
          <c:tx>
            <c:strRef>
              <c:f>Sheet1!$A$23</c:f>
              <c:strCache>
                <c:ptCount val="1"/>
                <c:pt idx="0">
                  <c:v>Person 22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Sheet1!$B$23:$I$23</c:f>
              <c:numCache>
                <c:formatCode>General</c:formatCode>
                <c:ptCount val="8"/>
                <c:pt idx="0">
                  <c:v>1.67</c:v>
                </c:pt>
                <c:pt idx="1">
                  <c:v>3.67</c:v>
                </c:pt>
                <c:pt idx="2">
                  <c:v>0.67</c:v>
                </c:pt>
                <c:pt idx="3">
                  <c:v>2</c:v>
                </c:pt>
                <c:pt idx="4">
                  <c:v>1.67</c:v>
                </c:pt>
                <c:pt idx="5">
                  <c:v>3.33</c:v>
                </c:pt>
                <c:pt idx="6">
                  <c:v>0.33</c:v>
                </c:pt>
                <c:pt idx="7">
                  <c:v>2.33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DB7B-455B-80B9-960D69795A36}"/>
            </c:ext>
          </c:extLst>
        </c:ser>
        <c:ser>
          <c:idx val="27"/>
          <c:order val="22"/>
          <c:tx>
            <c:strRef>
              <c:f>Sheet1!$A$24</c:f>
              <c:strCache>
                <c:ptCount val="1"/>
                <c:pt idx="0">
                  <c:v>Person 23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Sheet1!$B$24:$I$24</c:f>
              <c:numCache>
                <c:formatCode>General</c:formatCode>
                <c:ptCount val="8"/>
                <c:pt idx="0">
                  <c:v>3</c:v>
                </c:pt>
                <c:pt idx="1">
                  <c:v>2.67</c:v>
                </c:pt>
                <c:pt idx="2">
                  <c:v>1.67</c:v>
                </c:pt>
                <c:pt idx="3">
                  <c:v>1</c:v>
                </c:pt>
                <c:pt idx="4">
                  <c:v>1</c:v>
                </c:pt>
                <c:pt idx="5">
                  <c:v>0.67</c:v>
                </c:pt>
                <c:pt idx="6">
                  <c:v>2.33</c:v>
                </c:pt>
                <c:pt idx="7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CC4-4213-BC18-16E82B693A01}"/>
            </c:ext>
          </c:extLst>
        </c:ser>
        <c:ser>
          <c:idx val="28"/>
          <c:order val="23"/>
          <c:tx>
            <c:strRef>
              <c:f>Sheet1!$A$25</c:f>
              <c:strCache>
                <c:ptCount val="1"/>
                <c:pt idx="0">
                  <c:v>Person 24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Sheet1!$B$25:$I$25</c:f>
              <c:numCache>
                <c:formatCode>General</c:formatCode>
                <c:ptCount val="8"/>
                <c:pt idx="0">
                  <c:v>1.67</c:v>
                </c:pt>
                <c:pt idx="1">
                  <c:v>2.33</c:v>
                </c:pt>
                <c:pt idx="2">
                  <c:v>2.33</c:v>
                </c:pt>
                <c:pt idx="3">
                  <c:v>1</c:v>
                </c:pt>
                <c:pt idx="4">
                  <c:v>1</c:v>
                </c:pt>
                <c:pt idx="5">
                  <c:v>2.33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CC4-4213-BC18-16E82B693A01}"/>
            </c:ext>
          </c:extLst>
        </c:ser>
        <c:ser>
          <c:idx val="29"/>
          <c:order val="24"/>
          <c:tx>
            <c:strRef>
              <c:f>Sheet1!$A$26</c:f>
              <c:strCache>
                <c:ptCount val="1"/>
                <c:pt idx="0">
                  <c:v>Person 25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Sheet1!$B$26:$I$26</c:f>
              <c:numCache>
                <c:formatCode>General</c:formatCode>
                <c:ptCount val="8"/>
                <c:pt idx="0">
                  <c:v>2.67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  <c:pt idx="4">
                  <c:v>1</c:v>
                </c:pt>
                <c:pt idx="5">
                  <c:v>1</c:v>
                </c:pt>
                <c:pt idx="6">
                  <c:v>2.67</c:v>
                </c:pt>
                <c:pt idx="7">
                  <c:v>2.33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CC4-4213-BC18-16E82B693A01}"/>
            </c:ext>
          </c:extLst>
        </c:ser>
        <c:ser>
          <c:idx val="30"/>
          <c:order val="25"/>
          <c:tx>
            <c:strRef>
              <c:f>Sheet1!$A$27</c:f>
              <c:strCache>
                <c:ptCount val="1"/>
                <c:pt idx="0">
                  <c:v>Person 26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Sheet1!$B$27:$I$27</c:f>
              <c:numCache>
                <c:formatCode>General</c:formatCode>
                <c:ptCount val="8"/>
                <c:pt idx="0">
                  <c:v>2.33</c:v>
                </c:pt>
                <c:pt idx="1">
                  <c:v>2</c:v>
                </c:pt>
                <c:pt idx="2">
                  <c:v>1.33</c:v>
                </c:pt>
                <c:pt idx="3">
                  <c:v>1</c:v>
                </c:pt>
                <c:pt idx="4">
                  <c:v>1.67</c:v>
                </c:pt>
                <c:pt idx="5">
                  <c:v>2</c:v>
                </c:pt>
                <c:pt idx="6">
                  <c:v>1.67</c:v>
                </c:pt>
                <c:pt idx="7">
                  <c:v>1.33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CC4-4213-BC18-16E82B693A01}"/>
            </c:ext>
          </c:extLst>
        </c:ser>
        <c:ser>
          <c:idx val="26"/>
          <c:order val="26"/>
          <c:tx>
            <c:strRef>
              <c:f>Sheet1!$A$28</c:f>
              <c:strCache>
                <c:ptCount val="1"/>
                <c:pt idx="0">
                  <c:v>Person 27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Sheet1!$B$28:$I$28</c:f>
              <c:numCache>
                <c:formatCode>General</c:formatCode>
                <c:ptCount val="8"/>
                <c:pt idx="0">
                  <c:v>3</c:v>
                </c:pt>
                <c:pt idx="1">
                  <c:v>1.67</c:v>
                </c:pt>
                <c:pt idx="2">
                  <c:v>2</c:v>
                </c:pt>
                <c:pt idx="3">
                  <c:v>2.33</c:v>
                </c:pt>
                <c:pt idx="4">
                  <c:v>2.33</c:v>
                </c:pt>
                <c:pt idx="5">
                  <c:v>2.33</c:v>
                </c:pt>
                <c:pt idx="6">
                  <c:v>2.33</c:v>
                </c:pt>
                <c:pt idx="7">
                  <c:v>2.33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A-DB7B-455B-80B9-960D69795A36}"/>
            </c:ext>
          </c:extLst>
        </c:ser>
        <c:ser>
          <c:idx val="22"/>
          <c:order val="27"/>
          <c:tx>
            <c:strRef>
              <c:f>Sheet1!$A$29</c:f>
              <c:strCache>
                <c:ptCount val="1"/>
                <c:pt idx="0">
                  <c:v>Person 28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Sheet1!$B$29:$I$29</c:f>
              <c:numCache>
                <c:formatCode>General</c:formatCode>
                <c:ptCount val="8"/>
                <c:pt idx="0">
                  <c:v>1.67</c:v>
                </c:pt>
                <c:pt idx="1">
                  <c:v>2.33</c:v>
                </c:pt>
                <c:pt idx="2">
                  <c:v>2.33</c:v>
                </c:pt>
                <c:pt idx="3">
                  <c:v>2</c:v>
                </c:pt>
                <c:pt idx="4">
                  <c:v>2</c:v>
                </c:pt>
                <c:pt idx="5">
                  <c:v>2</c:v>
                </c:pt>
                <c:pt idx="6">
                  <c:v>1.67</c:v>
                </c:pt>
                <c:pt idx="7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2CC4-4213-BC18-16E82B693A01}"/>
            </c:ext>
          </c:extLst>
        </c:ser>
        <c:ser>
          <c:idx val="23"/>
          <c:order val="28"/>
          <c:tx>
            <c:strRef>
              <c:f>Sheet1!$A$30</c:f>
              <c:strCache>
                <c:ptCount val="1"/>
                <c:pt idx="0">
                  <c:v>Person 29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Sheet1!$B$30:$I$30</c:f>
              <c:numCache>
                <c:formatCode>General</c:formatCode>
                <c:ptCount val="8"/>
                <c:pt idx="0">
                  <c:v>2.33</c:v>
                </c:pt>
                <c:pt idx="1">
                  <c:v>2</c:v>
                </c:pt>
                <c:pt idx="2">
                  <c:v>0.67</c:v>
                </c:pt>
                <c:pt idx="3">
                  <c:v>3.67</c:v>
                </c:pt>
                <c:pt idx="4">
                  <c:v>2</c:v>
                </c:pt>
                <c:pt idx="5">
                  <c:v>2.67</c:v>
                </c:pt>
                <c:pt idx="6">
                  <c:v>3</c:v>
                </c:pt>
                <c:pt idx="7">
                  <c:v>1.33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2CC4-4213-BC18-16E82B693A01}"/>
            </c:ext>
          </c:extLst>
        </c:ser>
        <c:ser>
          <c:idx val="24"/>
          <c:order val="29"/>
          <c:tx>
            <c:strRef>
              <c:f>Sheet1!$A$31</c:f>
              <c:strCache>
                <c:ptCount val="1"/>
                <c:pt idx="0">
                  <c:v>Person 30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Sheet1!$B$31:$I$31</c:f>
              <c:numCache>
                <c:formatCode>General</c:formatCode>
                <c:ptCount val="8"/>
                <c:pt idx="0">
                  <c:v>2.67</c:v>
                </c:pt>
                <c:pt idx="1">
                  <c:v>3.33</c:v>
                </c:pt>
                <c:pt idx="2">
                  <c:v>1.67</c:v>
                </c:pt>
                <c:pt idx="3">
                  <c:v>1.33</c:v>
                </c:pt>
                <c:pt idx="4">
                  <c:v>1</c:v>
                </c:pt>
                <c:pt idx="5">
                  <c:v>2.67</c:v>
                </c:pt>
                <c:pt idx="6">
                  <c:v>2</c:v>
                </c:pt>
                <c:pt idx="7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2CC4-4213-BC18-16E82B693A01}"/>
            </c:ext>
          </c:extLst>
        </c:ser>
        <c:ser>
          <c:idx val="25"/>
          <c:order val="30"/>
          <c:tx>
            <c:strRef>
              <c:f>Sheet1!$A$32</c:f>
              <c:strCache>
                <c:ptCount val="1"/>
                <c:pt idx="0">
                  <c:v>Person 31</c:v>
                </c:pt>
              </c:strCache>
            </c:strRef>
          </c:tx>
          <c:spPr>
            <a:ln w="28575" cap="rnd">
              <a:solidFill>
                <a:schemeClr val="accent2">
                  <a:lumMod val="20000"/>
                  <a:lumOff val="80000"/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Sheet1!$B$32:$I$32</c:f>
              <c:numCache>
                <c:formatCode>General</c:formatCode>
                <c:ptCount val="8"/>
                <c:pt idx="0">
                  <c:v>2.33</c:v>
                </c:pt>
                <c:pt idx="1">
                  <c:v>0</c:v>
                </c:pt>
                <c:pt idx="2">
                  <c:v>1</c:v>
                </c:pt>
                <c:pt idx="3">
                  <c:v>1.67</c:v>
                </c:pt>
                <c:pt idx="4">
                  <c:v>2</c:v>
                </c:pt>
                <c:pt idx="5">
                  <c:v>2</c:v>
                </c:pt>
                <c:pt idx="6">
                  <c:v>1.67</c:v>
                </c:pt>
                <c:pt idx="7">
                  <c:v>1.33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2CC4-4213-BC18-16E82B693A01}"/>
            </c:ext>
          </c:extLst>
        </c:ser>
        <c:ser>
          <c:idx val="31"/>
          <c:order val="31"/>
          <c:tx>
            <c:strRef>
              <c:f>Sheet1!$A$33</c:f>
              <c:strCache>
                <c:ptCount val="1"/>
                <c:pt idx="0">
                  <c:v>Person 32</c:v>
                </c:pt>
              </c:strCache>
            </c:strRef>
          </c:tx>
          <c:spPr>
            <a:ln w="28575" cap="rnd">
              <a:solidFill>
                <a:schemeClr val="accent6">
                  <a:alpha val="2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Sheet1!$B$33:$I$33</c:f>
              <c:numCache>
                <c:formatCode>General</c:formatCode>
                <c:ptCount val="8"/>
                <c:pt idx="0">
                  <c:v>2.67</c:v>
                </c:pt>
                <c:pt idx="1">
                  <c:v>2</c:v>
                </c:pt>
                <c:pt idx="2">
                  <c:v>2.67</c:v>
                </c:pt>
                <c:pt idx="3">
                  <c:v>2</c:v>
                </c:pt>
                <c:pt idx="4">
                  <c:v>1.67</c:v>
                </c:pt>
                <c:pt idx="5">
                  <c:v>2.67</c:v>
                </c:pt>
                <c:pt idx="6">
                  <c:v>2.67</c:v>
                </c:pt>
                <c:pt idx="7">
                  <c:v>0.67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2CC4-4213-BC18-16E82B693A01}"/>
            </c:ext>
          </c:extLst>
        </c:ser>
        <c:ser>
          <c:idx val="32"/>
          <c:order val="32"/>
          <c:tx>
            <c:strRef>
              <c:f>Sheet1!$A$37</c:f>
              <c:strCache>
                <c:ptCount val="1"/>
                <c:pt idx="0">
                  <c:v>Average</c:v>
                </c:pt>
              </c:strCache>
            </c:strRef>
          </c:tx>
          <c:spPr>
            <a:ln w="63500" cap="rnd">
              <a:solidFill>
                <a:schemeClr val="accent6"/>
              </a:solidFill>
              <a:round/>
            </a:ln>
            <a:effectLst/>
          </c:spPr>
          <c:marker>
            <c:symbol val="star"/>
            <c:size val="15"/>
            <c:spPr>
              <a:noFill/>
              <a:ln w="5080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Sheet1!$B$1:$I$1</c:f>
              <c:strCache>
                <c:ptCount val="8"/>
                <c:pt idx="0">
                  <c:v>Communicating</c:v>
                </c:pt>
                <c:pt idx="1">
                  <c:v>Evaluating</c:v>
                </c:pt>
                <c:pt idx="2">
                  <c:v>Persuading</c:v>
                </c:pt>
                <c:pt idx="3">
                  <c:v>Leading</c:v>
                </c:pt>
                <c:pt idx="4">
                  <c:v>Deciding</c:v>
                </c:pt>
                <c:pt idx="5">
                  <c:v>Trusting</c:v>
                </c:pt>
                <c:pt idx="6">
                  <c:v>Disagreeing</c:v>
                </c:pt>
                <c:pt idx="7">
                  <c:v>Scheduling</c:v>
                </c:pt>
              </c:strCache>
            </c:strRef>
          </c:cat>
          <c:val>
            <c:numRef>
              <c:f>Sheet1!$B$37:$I$37</c:f>
              <c:numCache>
                <c:formatCode>General</c:formatCode>
                <c:ptCount val="8"/>
                <c:pt idx="0">
                  <c:v>2.4300000000000002</c:v>
                </c:pt>
                <c:pt idx="1">
                  <c:v>2.41</c:v>
                </c:pt>
                <c:pt idx="2">
                  <c:v>1.71</c:v>
                </c:pt>
                <c:pt idx="3">
                  <c:v>1.78</c:v>
                </c:pt>
                <c:pt idx="4">
                  <c:v>1.71</c:v>
                </c:pt>
                <c:pt idx="5">
                  <c:v>2.13</c:v>
                </c:pt>
                <c:pt idx="6">
                  <c:v>2.0299999999999998</c:v>
                </c:pt>
                <c:pt idx="7">
                  <c:v>1.67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2CC4-4213-BC18-16E82B693A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61683072"/>
        <c:axId val="1064790592"/>
      </c:lineChart>
      <c:catAx>
        <c:axId val="1061683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64790592"/>
        <c:crosses val="autoZero"/>
        <c:auto val="1"/>
        <c:lblAlgn val="ctr"/>
        <c:lblOffset val="100"/>
        <c:noMultiLvlLbl val="0"/>
      </c:catAx>
      <c:valAx>
        <c:axId val="1064790592"/>
        <c:scaling>
          <c:orientation val="minMax"/>
          <c:max val="4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1683072"/>
        <c:crosses val="autoZero"/>
        <c:crossBetween val="between"/>
        <c:majorUnit val="1.33"/>
        <c:minorUnit val="0.27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109B96-A82F-4A0D-A42C-D9A7ACFB90E6}" type="doc">
      <dgm:prSet loTypeId="urn:microsoft.com/office/officeart/2005/8/layout/pyramid4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2908597-BC39-40FB-B4FE-084D2194AF02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r>
            <a:rPr lang="en-US" sz="1200" dirty="0"/>
            <a:t>Cultivate collective competencies/ contributions</a:t>
          </a:r>
        </a:p>
      </dgm:t>
    </dgm:pt>
    <dgm:pt modelId="{27328100-6A4B-4E27-B2B4-E860EDBA2CD7}" type="parTrans" cxnId="{5EBA92B3-8221-4CEB-94FE-0F78F4F305FD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3203E8BE-5D97-4AD9-8335-AD42E4F4129D}" type="sibTrans" cxnId="{5EBA92B3-8221-4CEB-94FE-0F78F4F305FD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EA411E71-1CE8-4365-AF5A-AD57DB82534E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r>
            <a:rPr lang="en-US" sz="1200" dirty="0"/>
            <a:t>Develop and use a work plan</a:t>
          </a:r>
        </a:p>
      </dgm:t>
    </dgm:pt>
    <dgm:pt modelId="{D503207C-38F1-4EE6-80E8-4D521B8AD955}" type="parTrans" cxnId="{F5938B9A-5E33-4522-8133-C306A3D8BE56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98889F9F-82D5-44AB-B941-2A7DDC151597}" type="sibTrans" cxnId="{F5938B9A-5E33-4522-8133-C306A3D8BE56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E222D561-F49B-4D0D-BD6C-E9B9094B8DFC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r>
            <a:rPr lang="en-US" sz="1200" dirty="0"/>
            <a:t>Define clear roles for all members</a:t>
          </a:r>
        </a:p>
      </dgm:t>
    </dgm:pt>
    <dgm:pt modelId="{645CDB4A-0A8E-435E-B6E3-55E9A1A7192C}" type="parTrans" cxnId="{C8D1A099-54CB-4019-830C-3B60463A5EEA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208A15C1-3E64-439F-B972-6136FC250B34}" type="sibTrans" cxnId="{C8D1A099-54CB-4019-830C-3B60463A5EEA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49DF7BDF-C430-4064-8FDE-B230C7BD1B57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r>
            <a:rPr lang="en-US" sz="1200" dirty="0"/>
            <a:t>Communicate inclusively</a:t>
          </a:r>
        </a:p>
      </dgm:t>
    </dgm:pt>
    <dgm:pt modelId="{D67037CE-0736-4AE6-9E1E-7DA25CF6CABD}" type="parTrans" cxnId="{5E4166DD-0883-481D-A4E5-38A0BE843DFE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DDDB98AA-F174-4C9E-BDF5-9961FC93FA1A}" type="sibTrans" cxnId="{5E4166DD-0883-481D-A4E5-38A0BE843DFE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9A95E5A6-F9FB-4751-8B8C-6E50E7EB2CAE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r>
            <a:rPr lang="en-US" sz="1200" dirty="0"/>
            <a:t>Produce deliverables ahead of schedule</a:t>
          </a:r>
        </a:p>
      </dgm:t>
    </dgm:pt>
    <dgm:pt modelId="{7793ED48-CA30-4CDE-B172-08D95AC1FCE6}" type="parTrans" cxnId="{5A704D7E-D60D-4D10-88EE-95AABD242903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DE2A88B7-055E-41BC-8ABE-DC845DE23A25}" type="sibTrans" cxnId="{5A704D7E-D60D-4D10-88EE-95AABD242903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36896BD9-EB95-40C7-8928-27F7CAE178C7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r>
            <a:rPr lang="en-US" sz="1200" dirty="0"/>
            <a:t>Take notes at every meeting; conclude with action items</a:t>
          </a:r>
        </a:p>
      </dgm:t>
    </dgm:pt>
    <dgm:pt modelId="{4A039C70-8BD6-47A4-A233-CDBB10C28AE6}" type="parTrans" cxnId="{C085786F-80C4-4FB9-A771-7552AEDC49C2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465AF392-7EB4-4B8C-AB1D-6AB1238D325E}" type="sibTrans" cxnId="{C085786F-80C4-4FB9-A771-7552AEDC49C2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D950EA8B-F800-4FE0-BDE0-F94F05173533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r>
            <a:rPr lang="en-US" sz="1200" dirty="0"/>
            <a:t>Practice presentations as a team</a:t>
          </a:r>
        </a:p>
      </dgm:t>
    </dgm:pt>
    <dgm:pt modelId="{CEC9B05C-CFEF-48BD-ADA5-1E5746497D93}" type="parTrans" cxnId="{DDBAD9DE-8D56-4356-94CA-958D596F1BC7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BD676BAC-95D9-46D1-94EB-4B4B1C14B902}" type="sibTrans" cxnId="{DDBAD9DE-8D56-4356-94CA-958D596F1BC7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4737EA22-5576-4658-809E-EA6E4620999F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r>
            <a:rPr lang="en-US" sz="1200" dirty="0"/>
            <a:t>Conduct team 360</a:t>
          </a:r>
          <a:r>
            <a:rPr lang="en-US" sz="1200" dirty="0">
              <a:latin typeface="Calibri" panose="020F0502020204030204" pitchFamily="34" charset="0"/>
              <a:cs typeface="Calibri" panose="020F0502020204030204" pitchFamily="34" charset="0"/>
            </a:rPr>
            <a:t>° evaluations after every major deliverable</a:t>
          </a:r>
          <a:endParaRPr lang="en-US" sz="1200" dirty="0"/>
        </a:p>
      </dgm:t>
    </dgm:pt>
    <dgm:pt modelId="{B303CFD0-9329-47AC-9E4D-8FDB18BC087E}" type="parTrans" cxnId="{1148CB71-CC9F-4441-BDBD-D5D6EC86C66A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AFB065B9-9470-4554-918F-1E691204A0FB}" type="sibTrans" cxnId="{1148CB71-CC9F-4441-BDBD-D5D6EC86C66A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94B63E39-4764-40C6-9D3E-F9B1648FE3B1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r>
            <a:rPr lang="en-US" sz="1200" dirty="0"/>
            <a:t>Share a common goal</a:t>
          </a:r>
        </a:p>
      </dgm:t>
    </dgm:pt>
    <dgm:pt modelId="{107DCB8A-BE40-4695-AA4B-5814F609F536}" type="parTrans" cxnId="{984E3368-4EF1-420F-BB45-B98CFB139579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33CC8F42-B23D-4974-8955-09D6FDB541D9}" type="sibTrans" cxnId="{984E3368-4EF1-420F-BB45-B98CFB139579}">
      <dgm:prSet/>
      <dgm:spPr/>
      <dgm:t>
        <a:bodyPr/>
        <a:lstStyle/>
        <a:p>
          <a:pPr>
            <a:spcBef>
              <a:spcPts val="0"/>
            </a:spcBef>
            <a:spcAft>
              <a:spcPts val="0"/>
            </a:spcAft>
          </a:pPr>
          <a:endParaRPr lang="en-US" sz="1200"/>
        </a:p>
      </dgm:t>
    </dgm:pt>
    <dgm:pt modelId="{C8B4539B-66EA-45C0-B37B-7DF48B6A33E9}" type="pres">
      <dgm:prSet presAssocID="{2B109B96-A82F-4A0D-A42C-D9A7ACFB90E6}" presName="compositeShape" presStyleCnt="0">
        <dgm:presLayoutVars>
          <dgm:chMax val="9"/>
          <dgm:dir/>
          <dgm:resizeHandles val="exact"/>
        </dgm:presLayoutVars>
      </dgm:prSet>
      <dgm:spPr/>
    </dgm:pt>
    <dgm:pt modelId="{0E06F444-7FAD-4F20-9E1F-E0C66F2FA545}" type="pres">
      <dgm:prSet presAssocID="{2B109B96-A82F-4A0D-A42C-D9A7ACFB90E6}" presName="triangle1" presStyleLbl="node1" presStyleIdx="0" presStyleCnt="9" custScaleX="152949">
        <dgm:presLayoutVars>
          <dgm:bulletEnabled val="1"/>
        </dgm:presLayoutVars>
      </dgm:prSet>
      <dgm:spPr/>
    </dgm:pt>
    <dgm:pt modelId="{51681AA1-C136-4329-99EC-492BD9D66A4C}" type="pres">
      <dgm:prSet presAssocID="{2B109B96-A82F-4A0D-A42C-D9A7ACFB90E6}" presName="triangle2" presStyleLbl="node1" presStyleIdx="1" presStyleCnt="9" custScaleX="152949" custLinFactNeighborX="-23792">
        <dgm:presLayoutVars>
          <dgm:bulletEnabled val="1"/>
        </dgm:presLayoutVars>
      </dgm:prSet>
      <dgm:spPr/>
    </dgm:pt>
    <dgm:pt modelId="{62A86822-D0D6-4F66-A56F-D9ADCBDFFD08}" type="pres">
      <dgm:prSet presAssocID="{2B109B96-A82F-4A0D-A42C-D9A7ACFB90E6}" presName="triangle3" presStyleLbl="node1" presStyleIdx="2" presStyleCnt="9" custScaleX="152949">
        <dgm:presLayoutVars>
          <dgm:bulletEnabled val="1"/>
        </dgm:presLayoutVars>
      </dgm:prSet>
      <dgm:spPr/>
    </dgm:pt>
    <dgm:pt modelId="{19F3E315-4E20-481F-BA6F-D752FB5C6A42}" type="pres">
      <dgm:prSet presAssocID="{2B109B96-A82F-4A0D-A42C-D9A7ACFB90E6}" presName="triangle4" presStyleLbl="node1" presStyleIdx="3" presStyleCnt="9" custScaleX="152949" custLinFactNeighborX="26768">
        <dgm:presLayoutVars>
          <dgm:bulletEnabled val="1"/>
        </dgm:presLayoutVars>
      </dgm:prSet>
      <dgm:spPr/>
    </dgm:pt>
    <dgm:pt modelId="{97EA8218-D398-45A3-BE25-C2ED447BB158}" type="pres">
      <dgm:prSet presAssocID="{2B109B96-A82F-4A0D-A42C-D9A7ACFB90E6}" presName="triangle5" presStyleLbl="node1" presStyleIdx="4" presStyleCnt="9" custScaleX="152949" custLinFactNeighborX="-48837">
        <dgm:presLayoutVars>
          <dgm:bulletEnabled val="1"/>
        </dgm:presLayoutVars>
      </dgm:prSet>
      <dgm:spPr/>
    </dgm:pt>
    <dgm:pt modelId="{24F8C53F-BB1E-487D-90BC-2600067D94C0}" type="pres">
      <dgm:prSet presAssocID="{2B109B96-A82F-4A0D-A42C-D9A7ACFB90E6}" presName="triangle6" presStyleLbl="node1" presStyleIdx="5" presStyleCnt="9" custScaleX="152949" custLinFactNeighborX="-23792">
        <dgm:presLayoutVars>
          <dgm:bulletEnabled val="1"/>
        </dgm:presLayoutVars>
      </dgm:prSet>
      <dgm:spPr/>
    </dgm:pt>
    <dgm:pt modelId="{14C2115F-BE35-4557-8C9D-9163A9D8B14E}" type="pres">
      <dgm:prSet presAssocID="{2B109B96-A82F-4A0D-A42C-D9A7ACFB90E6}" presName="triangle7" presStyleLbl="node1" presStyleIdx="6" presStyleCnt="9" custScaleX="152949">
        <dgm:presLayoutVars>
          <dgm:bulletEnabled val="1"/>
        </dgm:presLayoutVars>
      </dgm:prSet>
      <dgm:spPr/>
    </dgm:pt>
    <dgm:pt modelId="{5DE65A4A-A382-4630-9117-EEA1026899E2}" type="pres">
      <dgm:prSet presAssocID="{2B109B96-A82F-4A0D-A42C-D9A7ACFB90E6}" presName="triangle8" presStyleLbl="node1" presStyleIdx="7" presStyleCnt="9" custScaleX="152949" custLinFactNeighborX="26768">
        <dgm:presLayoutVars>
          <dgm:bulletEnabled val="1"/>
        </dgm:presLayoutVars>
      </dgm:prSet>
      <dgm:spPr/>
    </dgm:pt>
    <dgm:pt modelId="{317ED44B-EE5A-442D-8CFE-79021FAE9324}" type="pres">
      <dgm:prSet presAssocID="{2B109B96-A82F-4A0D-A42C-D9A7ACFB90E6}" presName="triangle9" presStyleLbl="node1" presStyleIdx="8" presStyleCnt="9" custScaleX="152949" custLinFactNeighborX="52474">
        <dgm:presLayoutVars>
          <dgm:bulletEnabled val="1"/>
        </dgm:presLayoutVars>
      </dgm:prSet>
      <dgm:spPr/>
    </dgm:pt>
  </dgm:ptLst>
  <dgm:cxnLst>
    <dgm:cxn modelId="{BA633911-B726-4DB1-867B-DDA5EB7D41FC}" type="presOf" srcId="{2B109B96-A82F-4A0D-A42C-D9A7ACFB90E6}" destId="{C8B4539B-66EA-45C0-B37B-7DF48B6A33E9}" srcOrd="0" destOrd="0" presId="urn:microsoft.com/office/officeart/2005/8/layout/pyramid4"/>
    <dgm:cxn modelId="{01C66E26-3E97-4943-A5E0-523C0D672A8B}" type="presOf" srcId="{49DF7BDF-C430-4064-8FDE-B230C7BD1B57}" destId="{97EA8218-D398-45A3-BE25-C2ED447BB158}" srcOrd="0" destOrd="0" presId="urn:microsoft.com/office/officeart/2005/8/layout/pyramid4"/>
    <dgm:cxn modelId="{5B152C29-3993-499C-858B-735F817F09F3}" type="presOf" srcId="{4737EA22-5576-4658-809E-EA6E4620999F}" destId="{317ED44B-EE5A-442D-8CFE-79021FAE9324}" srcOrd="0" destOrd="0" presId="urn:microsoft.com/office/officeart/2005/8/layout/pyramid4"/>
    <dgm:cxn modelId="{984E3368-4EF1-420F-BB45-B98CFB139579}" srcId="{2B109B96-A82F-4A0D-A42C-D9A7ACFB90E6}" destId="{94B63E39-4764-40C6-9D3E-F9B1648FE3B1}" srcOrd="0" destOrd="0" parTransId="{107DCB8A-BE40-4695-AA4B-5814F609F536}" sibTransId="{33CC8F42-B23D-4974-8955-09D6FDB541D9}"/>
    <dgm:cxn modelId="{C085786F-80C4-4FB9-A771-7552AEDC49C2}" srcId="{2B109B96-A82F-4A0D-A42C-D9A7ACFB90E6}" destId="{36896BD9-EB95-40C7-8928-27F7CAE178C7}" srcOrd="6" destOrd="0" parTransId="{4A039C70-8BD6-47A4-A233-CDBB10C28AE6}" sibTransId="{465AF392-7EB4-4B8C-AB1D-6AB1238D325E}"/>
    <dgm:cxn modelId="{1148CB71-CC9F-4441-BDBD-D5D6EC86C66A}" srcId="{2B109B96-A82F-4A0D-A42C-D9A7ACFB90E6}" destId="{4737EA22-5576-4658-809E-EA6E4620999F}" srcOrd="8" destOrd="0" parTransId="{B303CFD0-9329-47AC-9E4D-8FDB18BC087E}" sibTransId="{AFB065B9-9470-4554-918F-1E691204A0FB}"/>
    <dgm:cxn modelId="{361C2A7A-3AD8-486F-AD7B-B71452C3F676}" type="presOf" srcId="{9A95E5A6-F9FB-4751-8B8C-6E50E7EB2CAE}" destId="{24F8C53F-BB1E-487D-90BC-2600067D94C0}" srcOrd="0" destOrd="0" presId="urn:microsoft.com/office/officeart/2005/8/layout/pyramid4"/>
    <dgm:cxn modelId="{5A704D7E-D60D-4D10-88EE-95AABD242903}" srcId="{2B109B96-A82F-4A0D-A42C-D9A7ACFB90E6}" destId="{9A95E5A6-F9FB-4751-8B8C-6E50E7EB2CAE}" srcOrd="5" destOrd="0" parTransId="{7793ED48-CA30-4CDE-B172-08D95AC1FCE6}" sibTransId="{DE2A88B7-055E-41BC-8ABE-DC845DE23A25}"/>
    <dgm:cxn modelId="{FB7E6F84-2A2D-4303-B964-40DE24DFF3AE}" type="presOf" srcId="{EA411E71-1CE8-4365-AF5A-AD57DB82534E}" destId="{62A86822-D0D6-4F66-A56F-D9ADCBDFFD08}" srcOrd="0" destOrd="0" presId="urn:microsoft.com/office/officeart/2005/8/layout/pyramid4"/>
    <dgm:cxn modelId="{C8D1A099-54CB-4019-830C-3B60463A5EEA}" srcId="{2B109B96-A82F-4A0D-A42C-D9A7ACFB90E6}" destId="{E222D561-F49B-4D0D-BD6C-E9B9094B8DFC}" srcOrd="3" destOrd="0" parTransId="{645CDB4A-0A8E-435E-B6E3-55E9A1A7192C}" sibTransId="{208A15C1-3E64-439F-B972-6136FC250B34}"/>
    <dgm:cxn modelId="{F5938B9A-5E33-4522-8133-C306A3D8BE56}" srcId="{2B109B96-A82F-4A0D-A42C-D9A7ACFB90E6}" destId="{EA411E71-1CE8-4365-AF5A-AD57DB82534E}" srcOrd="2" destOrd="0" parTransId="{D503207C-38F1-4EE6-80E8-4D521B8AD955}" sibTransId="{98889F9F-82D5-44AB-B941-2A7DDC151597}"/>
    <dgm:cxn modelId="{E982C19D-7ADC-4EB2-A25A-5ACB140BD959}" type="presOf" srcId="{E222D561-F49B-4D0D-BD6C-E9B9094B8DFC}" destId="{19F3E315-4E20-481F-BA6F-D752FB5C6A42}" srcOrd="0" destOrd="0" presId="urn:microsoft.com/office/officeart/2005/8/layout/pyramid4"/>
    <dgm:cxn modelId="{2EA45AA4-61DF-4245-8276-D58B018F4ED6}" type="presOf" srcId="{D950EA8B-F800-4FE0-BDE0-F94F05173533}" destId="{5DE65A4A-A382-4630-9117-EEA1026899E2}" srcOrd="0" destOrd="0" presId="urn:microsoft.com/office/officeart/2005/8/layout/pyramid4"/>
    <dgm:cxn modelId="{0E2DCFB2-FF48-4D5B-9BBB-8E2AD58536ED}" type="presOf" srcId="{92908597-BC39-40FB-B4FE-084D2194AF02}" destId="{51681AA1-C136-4329-99EC-492BD9D66A4C}" srcOrd="0" destOrd="0" presId="urn:microsoft.com/office/officeart/2005/8/layout/pyramid4"/>
    <dgm:cxn modelId="{5EBA92B3-8221-4CEB-94FE-0F78F4F305FD}" srcId="{2B109B96-A82F-4A0D-A42C-D9A7ACFB90E6}" destId="{92908597-BC39-40FB-B4FE-084D2194AF02}" srcOrd="1" destOrd="0" parTransId="{27328100-6A4B-4E27-B2B4-E860EDBA2CD7}" sibTransId="{3203E8BE-5D97-4AD9-8335-AD42E4F4129D}"/>
    <dgm:cxn modelId="{5E4166DD-0883-481D-A4E5-38A0BE843DFE}" srcId="{2B109B96-A82F-4A0D-A42C-D9A7ACFB90E6}" destId="{49DF7BDF-C430-4064-8FDE-B230C7BD1B57}" srcOrd="4" destOrd="0" parTransId="{D67037CE-0736-4AE6-9E1E-7DA25CF6CABD}" sibTransId="{DDDB98AA-F174-4C9E-BDF5-9961FC93FA1A}"/>
    <dgm:cxn modelId="{DDBAD9DE-8D56-4356-94CA-958D596F1BC7}" srcId="{2B109B96-A82F-4A0D-A42C-D9A7ACFB90E6}" destId="{D950EA8B-F800-4FE0-BDE0-F94F05173533}" srcOrd="7" destOrd="0" parTransId="{CEC9B05C-CFEF-48BD-ADA5-1E5746497D93}" sibTransId="{BD676BAC-95D9-46D1-94EB-4B4B1C14B902}"/>
    <dgm:cxn modelId="{0E18CEE5-3C19-47B8-B97C-227C664FD13D}" type="presOf" srcId="{94B63E39-4764-40C6-9D3E-F9B1648FE3B1}" destId="{0E06F444-7FAD-4F20-9E1F-E0C66F2FA545}" srcOrd="0" destOrd="0" presId="urn:microsoft.com/office/officeart/2005/8/layout/pyramid4"/>
    <dgm:cxn modelId="{73AEE4EF-5153-4127-A1AE-21BB2093E4BB}" type="presOf" srcId="{36896BD9-EB95-40C7-8928-27F7CAE178C7}" destId="{14C2115F-BE35-4557-8C9D-9163A9D8B14E}" srcOrd="0" destOrd="0" presId="urn:microsoft.com/office/officeart/2005/8/layout/pyramid4"/>
    <dgm:cxn modelId="{C602E6C4-6438-4340-A217-C3129DEE7D69}" type="presParOf" srcId="{C8B4539B-66EA-45C0-B37B-7DF48B6A33E9}" destId="{0E06F444-7FAD-4F20-9E1F-E0C66F2FA545}" srcOrd="0" destOrd="0" presId="urn:microsoft.com/office/officeart/2005/8/layout/pyramid4"/>
    <dgm:cxn modelId="{9B7C48B3-14AC-46B5-806B-1380AB910B41}" type="presParOf" srcId="{C8B4539B-66EA-45C0-B37B-7DF48B6A33E9}" destId="{51681AA1-C136-4329-99EC-492BD9D66A4C}" srcOrd="1" destOrd="0" presId="urn:microsoft.com/office/officeart/2005/8/layout/pyramid4"/>
    <dgm:cxn modelId="{1DE1FA99-C76A-4CB6-AE78-25FB0ABF6BD9}" type="presParOf" srcId="{C8B4539B-66EA-45C0-B37B-7DF48B6A33E9}" destId="{62A86822-D0D6-4F66-A56F-D9ADCBDFFD08}" srcOrd="2" destOrd="0" presId="urn:microsoft.com/office/officeart/2005/8/layout/pyramid4"/>
    <dgm:cxn modelId="{54DF5906-19E1-4FC1-B2EF-76CC5CDF14AC}" type="presParOf" srcId="{C8B4539B-66EA-45C0-B37B-7DF48B6A33E9}" destId="{19F3E315-4E20-481F-BA6F-D752FB5C6A42}" srcOrd="3" destOrd="0" presId="urn:microsoft.com/office/officeart/2005/8/layout/pyramid4"/>
    <dgm:cxn modelId="{93BE1D38-B40E-41FC-804B-799348B90462}" type="presParOf" srcId="{C8B4539B-66EA-45C0-B37B-7DF48B6A33E9}" destId="{97EA8218-D398-45A3-BE25-C2ED447BB158}" srcOrd="4" destOrd="0" presId="urn:microsoft.com/office/officeart/2005/8/layout/pyramid4"/>
    <dgm:cxn modelId="{1E28FEC6-FE5C-41CC-8D22-08AD03BBED81}" type="presParOf" srcId="{C8B4539B-66EA-45C0-B37B-7DF48B6A33E9}" destId="{24F8C53F-BB1E-487D-90BC-2600067D94C0}" srcOrd="5" destOrd="0" presId="urn:microsoft.com/office/officeart/2005/8/layout/pyramid4"/>
    <dgm:cxn modelId="{05CA859A-A23E-4780-8B04-A0C1FD778D49}" type="presParOf" srcId="{C8B4539B-66EA-45C0-B37B-7DF48B6A33E9}" destId="{14C2115F-BE35-4557-8C9D-9163A9D8B14E}" srcOrd="6" destOrd="0" presId="urn:microsoft.com/office/officeart/2005/8/layout/pyramid4"/>
    <dgm:cxn modelId="{8D9970B5-2AB1-46F7-AF67-B1CA3AB7A5A2}" type="presParOf" srcId="{C8B4539B-66EA-45C0-B37B-7DF48B6A33E9}" destId="{5DE65A4A-A382-4630-9117-EEA1026899E2}" srcOrd="7" destOrd="0" presId="urn:microsoft.com/office/officeart/2005/8/layout/pyramid4"/>
    <dgm:cxn modelId="{D7BED99E-E3F0-4553-8152-C8184DD4AAE5}" type="presParOf" srcId="{C8B4539B-66EA-45C0-B37B-7DF48B6A33E9}" destId="{317ED44B-EE5A-442D-8CFE-79021FAE9324}" srcOrd="8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41D282-FD6F-44C6-B2ED-D1FC79763FEF}" type="doc">
      <dgm:prSet loTypeId="urn:microsoft.com/office/officeart/2005/8/layout/hList6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164DAE9-9648-4B3D-AA18-14433FE876C1}">
      <dgm:prSet phldrT="[Text]"/>
      <dgm:spPr/>
      <dgm:t>
        <a:bodyPr/>
        <a:lstStyle/>
        <a:p>
          <a:r>
            <a:rPr lang="en-US"/>
            <a:t>What do our PeopleStyles scores tell us about our communication styles?</a:t>
          </a:r>
        </a:p>
      </dgm:t>
    </dgm:pt>
    <dgm:pt modelId="{E3574515-3229-461A-9A00-46ED79BF073A}" type="parTrans" cxnId="{462F0E46-078F-4A06-963C-BBE49292A2F0}">
      <dgm:prSet/>
      <dgm:spPr/>
      <dgm:t>
        <a:bodyPr/>
        <a:lstStyle/>
        <a:p>
          <a:endParaRPr lang="en-US"/>
        </a:p>
      </dgm:t>
    </dgm:pt>
    <dgm:pt modelId="{20FEB6E3-4879-4EF0-9B68-1BE702C1A2C0}" type="sibTrans" cxnId="{462F0E46-078F-4A06-963C-BBE49292A2F0}">
      <dgm:prSet/>
      <dgm:spPr/>
      <dgm:t>
        <a:bodyPr/>
        <a:lstStyle/>
        <a:p>
          <a:endParaRPr lang="en-US"/>
        </a:p>
      </dgm:t>
    </dgm:pt>
    <dgm:pt modelId="{ECACC864-4618-4A3C-8494-23DF6533E4FE}">
      <dgm:prSet/>
      <dgm:spPr/>
      <dgm:t>
        <a:bodyPr/>
        <a:lstStyle/>
        <a:p>
          <a:r>
            <a:rPr lang="en-US"/>
            <a:t>What do our Culture Map scores tell us about our preferences around hierarchy, decision-making, conflict, and scheduling?</a:t>
          </a:r>
          <a:endParaRPr lang="en-US" dirty="0"/>
        </a:p>
      </dgm:t>
    </dgm:pt>
    <dgm:pt modelId="{A1D870E4-C698-445A-8526-3C040BF7A850}" type="parTrans" cxnId="{DE02E664-B4CF-4708-9A94-862EA6E408CD}">
      <dgm:prSet/>
      <dgm:spPr/>
      <dgm:t>
        <a:bodyPr/>
        <a:lstStyle/>
        <a:p>
          <a:endParaRPr lang="en-US"/>
        </a:p>
      </dgm:t>
    </dgm:pt>
    <dgm:pt modelId="{5BCC2E9A-46F1-4B5B-AD9D-D2D1FF59113A}" type="sibTrans" cxnId="{DE02E664-B4CF-4708-9A94-862EA6E408CD}">
      <dgm:prSet/>
      <dgm:spPr/>
      <dgm:t>
        <a:bodyPr/>
        <a:lstStyle/>
        <a:p>
          <a:endParaRPr lang="en-US"/>
        </a:p>
      </dgm:t>
    </dgm:pt>
    <dgm:pt modelId="{07A9BDD7-6181-4C28-AF5D-BEB18CA4480D}">
      <dgm:prSet/>
      <dgm:spPr/>
      <dgm:t>
        <a:bodyPr/>
        <a:lstStyle/>
        <a:p>
          <a:r>
            <a:rPr lang="en-US"/>
            <a:t>What strengths do we each bring to this collaboration?</a:t>
          </a:r>
          <a:endParaRPr lang="en-US" dirty="0"/>
        </a:p>
      </dgm:t>
    </dgm:pt>
    <dgm:pt modelId="{10556F1A-655B-4E9F-824D-0B07EDCB13DC}" type="parTrans" cxnId="{3B11F100-FB71-4750-9748-9D7D49B6DB6B}">
      <dgm:prSet/>
      <dgm:spPr/>
      <dgm:t>
        <a:bodyPr/>
        <a:lstStyle/>
        <a:p>
          <a:endParaRPr lang="en-US"/>
        </a:p>
      </dgm:t>
    </dgm:pt>
    <dgm:pt modelId="{7FB25F39-43A2-4483-876A-1A4FF24311EA}" type="sibTrans" cxnId="{3B11F100-FB71-4750-9748-9D7D49B6DB6B}">
      <dgm:prSet/>
      <dgm:spPr/>
      <dgm:t>
        <a:bodyPr/>
        <a:lstStyle/>
        <a:p>
          <a:endParaRPr lang="en-US"/>
        </a:p>
      </dgm:t>
    </dgm:pt>
    <dgm:pt modelId="{BD0A7B84-33C1-4300-8841-7A088C71F815}">
      <dgm:prSet/>
      <dgm:spPr/>
      <dgm:t>
        <a:bodyPr/>
        <a:lstStyle/>
        <a:p>
          <a:r>
            <a:rPr lang="en-US"/>
            <a:t>How can we best leverage our strengths toward our common goals?</a:t>
          </a:r>
          <a:endParaRPr lang="en-US" dirty="0"/>
        </a:p>
      </dgm:t>
    </dgm:pt>
    <dgm:pt modelId="{F414A96F-72D6-4EF9-8589-93F9DC440766}" type="parTrans" cxnId="{329EE5EC-6B5F-40E3-8DF3-90ED91762C0C}">
      <dgm:prSet/>
      <dgm:spPr/>
      <dgm:t>
        <a:bodyPr/>
        <a:lstStyle/>
        <a:p>
          <a:endParaRPr lang="en-US"/>
        </a:p>
      </dgm:t>
    </dgm:pt>
    <dgm:pt modelId="{1BC28271-6F1A-4057-85B8-BF2A12638159}" type="sibTrans" cxnId="{329EE5EC-6B5F-40E3-8DF3-90ED91762C0C}">
      <dgm:prSet/>
      <dgm:spPr/>
      <dgm:t>
        <a:bodyPr/>
        <a:lstStyle/>
        <a:p>
          <a:endParaRPr lang="en-US"/>
        </a:p>
      </dgm:t>
    </dgm:pt>
    <dgm:pt modelId="{314E0C23-83EE-4AF1-BD62-61F91AED3E89}">
      <dgm:prSet/>
      <dgm:spPr/>
      <dgm:t>
        <a:bodyPr/>
        <a:lstStyle/>
        <a:p>
          <a:r>
            <a:rPr lang="en-US" dirty="0"/>
            <a:t>What commitments will we make to each other to ensure that our collaboration functions smoothly and addresses inevitable breakdowns efficiently?</a:t>
          </a:r>
        </a:p>
      </dgm:t>
    </dgm:pt>
    <dgm:pt modelId="{5D477168-25BE-47FA-8279-29043867A661}" type="parTrans" cxnId="{059E2B51-C2F4-44A5-8E47-5DFE74FAB504}">
      <dgm:prSet/>
      <dgm:spPr/>
      <dgm:t>
        <a:bodyPr/>
        <a:lstStyle/>
        <a:p>
          <a:endParaRPr lang="en-US"/>
        </a:p>
      </dgm:t>
    </dgm:pt>
    <dgm:pt modelId="{CA01656D-DE53-4142-A820-7ED10DDBF923}" type="sibTrans" cxnId="{059E2B51-C2F4-44A5-8E47-5DFE74FAB504}">
      <dgm:prSet/>
      <dgm:spPr/>
      <dgm:t>
        <a:bodyPr/>
        <a:lstStyle/>
        <a:p>
          <a:endParaRPr lang="en-US"/>
        </a:p>
      </dgm:t>
    </dgm:pt>
    <dgm:pt modelId="{7167C640-B2FC-4606-97A0-05A1FD471D85}" type="pres">
      <dgm:prSet presAssocID="{D441D282-FD6F-44C6-B2ED-D1FC79763FEF}" presName="Name0" presStyleCnt="0">
        <dgm:presLayoutVars>
          <dgm:dir/>
          <dgm:resizeHandles val="exact"/>
        </dgm:presLayoutVars>
      </dgm:prSet>
      <dgm:spPr/>
    </dgm:pt>
    <dgm:pt modelId="{1684978C-D9EF-4027-B6CA-E161FE125A42}" type="pres">
      <dgm:prSet presAssocID="{8164DAE9-9648-4B3D-AA18-14433FE876C1}" presName="node" presStyleLbl="node1" presStyleIdx="0" presStyleCnt="5">
        <dgm:presLayoutVars>
          <dgm:bulletEnabled val="1"/>
        </dgm:presLayoutVars>
      </dgm:prSet>
      <dgm:spPr/>
    </dgm:pt>
    <dgm:pt modelId="{31AA152E-8686-4278-83FE-E982ADC3E1A4}" type="pres">
      <dgm:prSet presAssocID="{20FEB6E3-4879-4EF0-9B68-1BE702C1A2C0}" presName="sibTrans" presStyleCnt="0"/>
      <dgm:spPr/>
    </dgm:pt>
    <dgm:pt modelId="{9CE07667-3B04-415E-9EA9-900F9A87A0FE}" type="pres">
      <dgm:prSet presAssocID="{ECACC864-4618-4A3C-8494-23DF6533E4FE}" presName="node" presStyleLbl="node1" presStyleIdx="1" presStyleCnt="5">
        <dgm:presLayoutVars>
          <dgm:bulletEnabled val="1"/>
        </dgm:presLayoutVars>
      </dgm:prSet>
      <dgm:spPr/>
    </dgm:pt>
    <dgm:pt modelId="{A47DAD69-0D43-4938-919D-39EA2BEF8E23}" type="pres">
      <dgm:prSet presAssocID="{5BCC2E9A-46F1-4B5B-AD9D-D2D1FF59113A}" presName="sibTrans" presStyleCnt="0"/>
      <dgm:spPr/>
    </dgm:pt>
    <dgm:pt modelId="{79896E33-99D4-4FD3-A313-9C81F12309D0}" type="pres">
      <dgm:prSet presAssocID="{07A9BDD7-6181-4C28-AF5D-BEB18CA4480D}" presName="node" presStyleLbl="node1" presStyleIdx="2" presStyleCnt="5">
        <dgm:presLayoutVars>
          <dgm:bulletEnabled val="1"/>
        </dgm:presLayoutVars>
      </dgm:prSet>
      <dgm:spPr/>
    </dgm:pt>
    <dgm:pt modelId="{BE2D5CBF-D37B-43AC-8DF9-CC5D510317E5}" type="pres">
      <dgm:prSet presAssocID="{7FB25F39-43A2-4483-876A-1A4FF24311EA}" presName="sibTrans" presStyleCnt="0"/>
      <dgm:spPr/>
    </dgm:pt>
    <dgm:pt modelId="{C03F405C-D99F-4B5B-B15A-829F3589DA06}" type="pres">
      <dgm:prSet presAssocID="{BD0A7B84-33C1-4300-8841-7A088C71F815}" presName="node" presStyleLbl="node1" presStyleIdx="3" presStyleCnt="5">
        <dgm:presLayoutVars>
          <dgm:bulletEnabled val="1"/>
        </dgm:presLayoutVars>
      </dgm:prSet>
      <dgm:spPr/>
    </dgm:pt>
    <dgm:pt modelId="{D09C55BF-B902-4887-9B30-0BD450F24F00}" type="pres">
      <dgm:prSet presAssocID="{1BC28271-6F1A-4057-85B8-BF2A12638159}" presName="sibTrans" presStyleCnt="0"/>
      <dgm:spPr/>
    </dgm:pt>
    <dgm:pt modelId="{3BBDFAD6-F15B-4BC9-956E-1C463FF0B6D8}" type="pres">
      <dgm:prSet presAssocID="{314E0C23-83EE-4AF1-BD62-61F91AED3E89}" presName="node" presStyleLbl="node1" presStyleIdx="4" presStyleCnt="5">
        <dgm:presLayoutVars>
          <dgm:bulletEnabled val="1"/>
        </dgm:presLayoutVars>
      </dgm:prSet>
      <dgm:spPr/>
    </dgm:pt>
  </dgm:ptLst>
  <dgm:cxnLst>
    <dgm:cxn modelId="{3B11F100-FB71-4750-9748-9D7D49B6DB6B}" srcId="{D441D282-FD6F-44C6-B2ED-D1FC79763FEF}" destId="{07A9BDD7-6181-4C28-AF5D-BEB18CA4480D}" srcOrd="2" destOrd="0" parTransId="{10556F1A-655B-4E9F-824D-0B07EDCB13DC}" sibTransId="{7FB25F39-43A2-4483-876A-1A4FF24311EA}"/>
    <dgm:cxn modelId="{E96A5B1E-0364-411C-878B-E7D6316B771E}" type="presOf" srcId="{D441D282-FD6F-44C6-B2ED-D1FC79763FEF}" destId="{7167C640-B2FC-4606-97A0-05A1FD471D85}" srcOrd="0" destOrd="0" presId="urn:microsoft.com/office/officeart/2005/8/layout/hList6"/>
    <dgm:cxn modelId="{DE02E664-B4CF-4708-9A94-862EA6E408CD}" srcId="{D441D282-FD6F-44C6-B2ED-D1FC79763FEF}" destId="{ECACC864-4618-4A3C-8494-23DF6533E4FE}" srcOrd="1" destOrd="0" parTransId="{A1D870E4-C698-445A-8526-3C040BF7A850}" sibTransId="{5BCC2E9A-46F1-4B5B-AD9D-D2D1FF59113A}"/>
    <dgm:cxn modelId="{462F0E46-078F-4A06-963C-BBE49292A2F0}" srcId="{D441D282-FD6F-44C6-B2ED-D1FC79763FEF}" destId="{8164DAE9-9648-4B3D-AA18-14433FE876C1}" srcOrd="0" destOrd="0" parTransId="{E3574515-3229-461A-9A00-46ED79BF073A}" sibTransId="{20FEB6E3-4879-4EF0-9B68-1BE702C1A2C0}"/>
    <dgm:cxn modelId="{04D1424C-94D7-42D5-8E18-FC5830BDD352}" type="presOf" srcId="{ECACC864-4618-4A3C-8494-23DF6533E4FE}" destId="{9CE07667-3B04-415E-9EA9-900F9A87A0FE}" srcOrd="0" destOrd="0" presId="urn:microsoft.com/office/officeart/2005/8/layout/hList6"/>
    <dgm:cxn modelId="{059E2B51-C2F4-44A5-8E47-5DFE74FAB504}" srcId="{D441D282-FD6F-44C6-B2ED-D1FC79763FEF}" destId="{314E0C23-83EE-4AF1-BD62-61F91AED3E89}" srcOrd="4" destOrd="0" parTransId="{5D477168-25BE-47FA-8279-29043867A661}" sibTransId="{CA01656D-DE53-4142-A820-7ED10DDBF923}"/>
    <dgm:cxn modelId="{F95C8158-C4D9-4F72-BEA1-5FB5CAA325D8}" type="presOf" srcId="{314E0C23-83EE-4AF1-BD62-61F91AED3E89}" destId="{3BBDFAD6-F15B-4BC9-956E-1C463FF0B6D8}" srcOrd="0" destOrd="0" presId="urn:microsoft.com/office/officeart/2005/8/layout/hList6"/>
    <dgm:cxn modelId="{9ACA628E-2380-4DC1-AB02-ED96E1A34D48}" type="presOf" srcId="{8164DAE9-9648-4B3D-AA18-14433FE876C1}" destId="{1684978C-D9EF-4027-B6CA-E161FE125A42}" srcOrd="0" destOrd="0" presId="urn:microsoft.com/office/officeart/2005/8/layout/hList6"/>
    <dgm:cxn modelId="{BDD8FBA6-6B11-40F7-A233-66A38D1DA442}" type="presOf" srcId="{07A9BDD7-6181-4C28-AF5D-BEB18CA4480D}" destId="{79896E33-99D4-4FD3-A313-9C81F12309D0}" srcOrd="0" destOrd="0" presId="urn:microsoft.com/office/officeart/2005/8/layout/hList6"/>
    <dgm:cxn modelId="{329EE5EC-6B5F-40E3-8DF3-90ED91762C0C}" srcId="{D441D282-FD6F-44C6-B2ED-D1FC79763FEF}" destId="{BD0A7B84-33C1-4300-8841-7A088C71F815}" srcOrd="3" destOrd="0" parTransId="{F414A96F-72D6-4EF9-8589-93F9DC440766}" sibTransId="{1BC28271-6F1A-4057-85B8-BF2A12638159}"/>
    <dgm:cxn modelId="{BE0154F4-6014-44D4-A6AE-4AA4EADDE237}" type="presOf" srcId="{BD0A7B84-33C1-4300-8841-7A088C71F815}" destId="{C03F405C-D99F-4B5B-B15A-829F3589DA06}" srcOrd="0" destOrd="0" presId="urn:microsoft.com/office/officeart/2005/8/layout/hList6"/>
    <dgm:cxn modelId="{6B9F1BBE-0D16-4B02-A4CE-7C9C3EEC4BCB}" type="presParOf" srcId="{7167C640-B2FC-4606-97A0-05A1FD471D85}" destId="{1684978C-D9EF-4027-B6CA-E161FE125A42}" srcOrd="0" destOrd="0" presId="urn:microsoft.com/office/officeart/2005/8/layout/hList6"/>
    <dgm:cxn modelId="{CAB1C727-7554-45B0-9861-581C23C8CDBD}" type="presParOf" srcId="{7167C640-B2FC-4606-97A0-05A1FD471D85}" destId="{31AA152E-8686-4278-83FE-E982ADC3E1A4}" srcOrd="1" destOrd="0" presId="urn:microsoft.com/office/officeart/2005/8/layout/hList6"/>
    <dgm:cxn modelId="{4FD99F73-AD67-446D-8360-9273FA60EE45}" type="presParOf" srcId="{7167C640-B2FC-4606-97A0-05A1FD471D85}" destId="{9CE07667-3B04-415E-9EA9-900F9A87A0FE}" srcOrd="2" destOrd="0" presId="urn:microsoft.com/office/officeart/2005/8/layout/hList6"/>
    <dgm:cxn modelId="{5FCD4A96-6F18-49EE-8AAE-E4474B82CF61}" type="presParOf" srcId="{7167C640-B2FC-4606-97A0-05A1FD471D85}" destId="{A47DAD69-0D43-4938-919D-39EA2BEF8E23}" srcOrd="3" destOrd="0" presId="urn:microsoft.com/office/officeart/2005/8/layout/hList6"/>
    <dgm:cxn modelId="{40EF106D-564A-4A46-95C3-03226343ED79}" type="presParOf" srcId="{7167C640-B2FC-4606-97A0-05A1FD471D85}" destId="{79896E33-99D4-4FD3-A313-9C81F12309D0}" srcOrd="4" destOrd="0" presId="urn:microsoft.com/office/officeart/2005/8/layout/hList6"/>
    <dgm:cxn modelId="{BBCF9A8B-6617-415A-9DB3-62DCFD504C70}" type="presParOf" srcId="{7167C640-B2FC-4606-97A0-05A1FD471D85}" destId="{BE2D5CBF-D37B-43AC-8DF9-CC5D510317E5}" srcOrd="5" destOrd="0" presId="urn:microsoft.com/office/officeart/2005/8/layout/hList6"/>
    <dgm:cxn modelId="{D0290136-03CF-4A6C-B64E-D7E45ADC66C7}" type="presParOf" srcId="{7167C640-B2FC-4606-97A0-05A1FD471D85}" destId="{C03F405C-D99F-4B5B-B15A-829F3589DA06}" srcOrd="6" destOrd="0" presId="urn:microsoft.com/office/officeart/2005/8/layout/hList6"/>
    <dgm:cxn modelId="{4A4D21E4-754A-4EB0-B3A7-981A2D382693}" type="presParOf" srcId="{7167C640-B2FC-4606-97A0-05A1FD471D85}" destId="{D09C55BF-B902-4887-9B30-0BD450F24F00}" srcOrd="7" destOrd="0" presId="urn:microsoft.com/office/officeart/2005/8/layout/hList6"/>
    <dgm:cxn modelId="{5B5598BA-E368-402B-9EE4-5A34DA84C32A}" type="presParOf" srcId="{7167C640-B2FC-4606-97A0-05A1FD471D85}" destId="{3BBDFAD6-F15B-4BC9-956E-1C463FF0B6D8}" srcOrd="8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E43C4C-8C51-40F8-A057-5338772A592D}" type="doc">
      <dgm:prSet loTypeId="urn:microsoft.com/office/officeart/2005/8/layout/hList6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4F51B8C-2894-409D-9A33-F684AFF97126}">
      <dgm:prSet phldrT="[Text]"/>
      <dgm:spPr/>
      <dgm:t>
        <a:bodyPr/>
        <a:lstStyle/>
        <a:p>
          <a:r>
            <a:rPr lang="en-US"/>
            <a:t>Define a clear goal for the team</a:t>
          </a:r>
          <a:endParaRPr lang="en-US" dirty="0"/>
        </a:p>
      </dgm:t>
    </dgm:pt>
    <dgm:pt modelId="{0099F89D-3F59-4047-BC72-05FB75FC619E}" type="parTrans" cxnId="{DF41465A-8D3E-4EB2-A370-C231389D5369}">
      <dgm:prSet/>
      <dgm:spPr/>
      <dgm:t>
        <a:bodyPr/>
        <a:lstStyle/>
        <a:p>
          <a:endParaRPr lang="en-US"/>
        </a:p>
      </dgm:t>
    </dgm:pt>
    <dgm:pt modelId="{11E1335D-FC02-4BB9-9051-D79686CBEB90}" type="sibTrans" cxnId="{DF41465A-8D3E-4EB2-A370-C231389D5369}">
      <dgm:prSet/>
      <dgm:spPr/>
      <dgm:t>
        <a:bodyPr/>
        <a:lstStyle/>
        <a:p>
          <a:endParaRPr lang="en-US"/>
        </a:p>
      </dgm:t>
    </dgm:pt>
    <dgm:pt modelId="{04AEB343-D59D-44B9-A180-B0B37D7D99E1}">
      <dgm:prSet/>
      <dgm:spPr/>
      <dgm:t>
        <a:bodyPr/>
        <a:lstStyle/>
        <a:p>
          <a:r>
            <a:rPr lang="en-US" dirty="0"/>
            <a:t>Clarify and agree to expectations for team work processes and quality</a:t>
          </a:r>
        </a:p>
      </dgm:t>
    </dgm:pt>
    <dgm:pt modelId="{16A8C7DB-D3E6-4E16-83F5-9D14942170BA}" type="parTrans" cxnId="{F77A95C7-68B5-4A41-9C45-516F370AE6D1}">
      <dgm:prSet/>
      <dgm:spPr/>
      <dgm:t>
        <a:bodyPr/>
        <a:lstStyle/>
        <a:p>
          <a:endParaRPr lang="en-US"/>
        </a:p>
      </dgm:t>
    </dgm:pt>
    <dgm:pt modelId="{69CB6BD2-3062-47A5-9FBC-42AF724EF17D}" type="sibTrans" cxnId="{F77A95C7-68B5-4A41-9C45-516F370AE6D1}">
      <dgm:prSet/>
      <dgm:spPr/>
      <dgm:t>
        <a:bodyPr/>
        <a:lstStyle/>
        <a:p>
          <a:endParaRPr lang="en-US"/>
        </a:p>
      </dgm:t>
    </dgm:pt>
    <dgm:pt modelId="{386724B2-3618-4344-98B0-9A717724C1B4}">
      <dgm:prSet/>
      <dgm:spPr/>
      <dgm:t>
        <a:bodyPr/>
        <a:lstStyle/>
        <a:p>
          <a:r>
            <a:rPr lang="en-US" dirty="0"/>
            <a:t>Ensure each team member understands our individual impact (starting with clear roles)</a:t>
          </a:r>
        </a:p>
      </dgm:t>
    </dgm:pt>
    <dgm:pt modelId="{0D6BC376-DECA-4CB9-B508-AC674FB600D8}" type="parTrans" cxnId="{F12ED661-A4F3-4479-831A-5CC9525B61B6}">
      <dgm:prSet/>
      <dgm:spPr/>
      <dgm:t>
        <a:bodyPr/>
        <a:lstStyle/>
        <a:p>
          <a:endParaRPr lang="en-US"/>
        </a:p>
      </dgm:t>
    </dgm:pt>
    <dgm:pt modelId="{C02360D3-08AC-41CE-9B2E-6ED5751372E0}" type="sibTrans" cxnId="{F12ED661-A4F3-4479-831A-5CC9525B61B6}">
      <dgm:prSet/>
      <dgm:spPr/>
      <dgm:t>
        <a:bodyPr/>
        <a:lstStyle/>
        <a:p>
          <a:endParaRPr lang="en-US"/>
        </a:p>
      </dgm:t>
    </dgm:pt>
    <dgm:pt modelId="{6759384F-FC17-4627-BE0B-0190DAA48E1E}">
      <dgm:prSet/>
      <dgm:spPr/>
      <dgm:t>
        <a:bodyPr/>
        <a:lstStyle/>
        <a:p>
          <a:r>
            <a:rPr lang="en-US" dirty="0"/>
            <a:t>Determine how we will encourage (formal or informal) socialization apart from work activities</a:t>
          </a:r>
        </a:p>
      </dgm:t>
    </dgm:pt>
    <dgm:pt modelId="{69C4E7C1-F7F6-418B-A9F7-B02F290DCB90}" type="parTrans" cxnId="{BC8014AB-3E83-41BF-8A00-77EA3413ACCC}">
      <dgm:prSet/>
      <dgm:spPr/>
      <dgm:t>
        <a:bodyPr/>
        <a:lstStyle/>
        <a:p>
          <a:endParaRPr lang="en-US"/>
        </a:p>
      </dgm:t>
    </dgm:pt>
    <dgm:pt modelId="{D3A5354F-D23C-4F7C-B102-F478AE49FD74}" type="sibTrans" cxnId="{BC8014AB-3E83-41BF-8A00-77EA3413ACCC}">
      <dgm:prSet/>
      <dgm:spPr/>
      <dgm:t>
        <a:bodyPr/>
        <a:lstStyle/>
        <a:p>
          <a:endParaRPr lang="en-US"/>
        </a:p>
      </dgm:t>
    </dgm:pt>
    <dgm:pt modelId="{0191A523-8954-4866-A969-4BDAA73FF448}">
      <dgm:prSet/>
      <dgm:spPr/>
      <dgm:t>
        <a:bodyPr/>
        <a:lstStyle/>
        <a:p>
          <a:r>
            <a:rPr lang="en-US" dirty="0"/>
            <a:t>Establish protocols to ensure no team member feels excluded</a:t>
          </a:r>
        </a:p>
      </dgm:t>
    </dgm:pt>
    <dgm:pt modelId="{AEF28068-8A2D-4290-979B-0A92636474CF}" type="parTrans" cxnId="{3313EA46-F004-47DB-A055-819E6347B42E}">
      <dgm:prSet/>
      <dgm:spPr/>
      <dgm:t>
        <a:bodyPr/>
        <a:lstStyle/>
        <a:p>
          <a:endParaRPr lang="en-US"/>
        </a:p>
      </dgm:t>
    </dgm:pt>
    <dgm:pt modelId="{D89A306E-5ACE-4DBB-A685-EC281709D472}" type="sibTrans" cxnId="{3313EA46-F004-47DB-A055-819E6347B42E}">
      <dgm:prSet/>
      <dgm:spPr/>
      <dgm:t>
        <a:bodyPr/>
        <a:lstStyle/>
        <a:p>
          <a:endParaRPr lang="en-US"/>
        </a:p>
      </dgm:t>
    </dgm:pt>
    <dgm:pt modelId="{8C93BEB9-5EBE-445D-8066-309A79989904}" type="pres">
      <dgm:prSet presAssocID="{5EE43C4C-8C51-40F8-A057-5338772A592D}" presName="Name0" presStyleCnt="0">
        <dgm:presLayoutVars>
          <dgm:dir/>
          <dgm:resizeHandles val="exact"/>
        </dgm:presLayoutVars>
      </dgm:prSet>
      <dgm:spPr/>
    </dgm:pt>
    <dgm:pt modelId="{A5719ECA-27BF-43AA-A301-7F36D5EC8D40}" type="pres">
      <dgm:prSet presAssocID="{C4F51B8C-2894-409D-9A33-F684AFF97126}" presName="node" presStyleLbl="node1" presStyleIdx="0" presStyleCnt="5">
        <dgm:presLayoutVars>
          <dgm:bulletEnabled val="1"/>
        </dgm:presLayoutVars>
      </dgm:prSet>
      <dgm:spPr/>
    </dgm:pt>
    <dgm:pt modelId="{5AD83206-882C-455D-BF41-7958AA582599}" type="pres">
      <dgm:prSet presAssocID="{11E1335D-FC02-4BB9-9051-D79686CBEB90}" presName="sibTrans" presStyleCnt="0"/>
      <dgm:spPr/>
    </dgm:pt>
    <dgm:pt modelId="{483FE6EA-3A7D-4441-B170-EE12289087F9}" type="pres">
      <dgm:prSet presAssocID="{04AEB343-D59D-44B9-A180-B0B37D7D99E1}" presName="node" presStyleLbl="node1" presStyleIdx="1" presStyleCnt="5">
        <dgm:presLayoutVars>
          <dgm:bulletEnabled val="1"/>
        </dgm:presLayoutVars>
      </dgm:prSet>
      <dgm:spPr/>
    </dgm:pt>
    <dgm:pt modelId="{7D272079-CC67-4781-BDF1-A8C941A6E379}" type="pres">
      <dgm:prSet presAssocID="{69CB6BD2-3062-47A5-9FBC-42AF724EF17D}" presName="sibTrans" presStyleCnt="0"/>
      <dgm:spPr/>
    </dgm:pt>
    <dgm:pt modelId="{1A696A47-7612-47D7-9374-64E29E58479F}" type="pres">
      <dgm:prSet presAssocID="{386724B2-3618-4344-98B0-9A717724C1B4}" presName="node" presStyleLbl="node1" presStyleIdx="2" presStyleCnt="5">
        <dgm:presLayoutVars>
          <dgm:bulletEnabled val="1"/>
        </dgm:presLayoutVars>
      </dgm:prSet>
      <dgm:spPr/>
    </dgm:pt>
    <dgm:pt modelId="{2FC5022C-94EB-4565-814B-87AB5FF2B904}" type="pres">
      <dgm:prSet presAssocID="{C02360D3-08AC-41CE-9B2E-6ED5751372E0}" presName="sibTrans" presStyleCnt="0"/>
      <dgm:spPr/>
    </dgm:pt>
    <dgm:pt modelId="{A8877E6D-0321-4EEE-84FE-7475E5F91C68}" type="pres">
      <dgm:prSet presAssocID="{6759384F-FC17-4627-BE0B-0190DAA48E1E}" presName="node" presStyleLbl="node1" presStyleIdx="3" presStyleCnt="5">
        <dgm:presLayoutVars>
          <dgm:bulletEnabled val="1"/>
        </dgm:presLayoutVars>
      </dgm:prSet>
      <dgm:spPr/>
    </dgm:pt>
    <dgm:pt modelId="{96AFCFB2-42BC-43BA-8E7D-2BF0135F6D4B}" type="pres">
      <dgm:prSet presAssocID="{D3A5354F-D23C-4F7C-B102-F478AE49FD74}" presName="sibTrans" presStyleCnt="0"/>
      <dgm:spPr/>
    </dgm:pt>
    <dgm:pt modelId="{F59582C0-D12B-4C4B-B8BD-A5E2D969F36D}" type="pres">
      <dgm:prSet presAssocID="{0191A523-8954-4866-A969-4BDAA73FF448}" presName="node" presStyleLbl="node1" presStyleIdx="4" presStyleCnt="5">
        <dgm:presLayoutVars>
          <dgm:bulletEnabled val="1"/>
        </dgm:presLayoutVars>
      </dgm:prSet>
      <dgm:spPr/>
    </dgm:pt>
  </dgm:ptLst>
  <dgm:cxnLst>
    <dgm:cxn modelId="{148E6E16-9BE1-4029-A5DB-BDF6639FA260}" type="presOf" srcId="{C4F51B8C-2894-409D-9A33-F684AFF97126}" destId="{A5719ECA-27BF-43AA-A301-7F36D5EC8D40}" srcOrd="0" destOrd="0" presId="urn:microsoft.com/office/officeart/2005/8/layout/hList6"/>
    <dgm:cxn modelId="{F12ED661-A4F3-4479-831A-5CC9525B61B6}" srcId="{5EE43C4C-8C51-40F8-A057-5338772A592D}" destId="{386724B2-3618-4344-98B0-9A717724C1B4}" srcOrd="2" destOrd="0" parTransId="{0D6BC376-DECA-4CB9-B508-AC674FB600D8}" sibTransId="{C02360D3-08AC-41CE-9B2E-6ED5751372E0}"/>
    <dgm:cxn modelId="{3313EA46-F004-47DB-A055-819E6347B42E}" srcId="{5EE43C4C-8C51-40F8-A057-5338772A592D}" destId="{0191A523-8954-4866-A969-4BDAA73FF448}" srcOrd="4" destOrd="0" parTransId="{AEF28068-8A2D-4290-979B-0A92636474CF}" sibTransId="{D89A306E-5ACE-4DBB-A685-EC281709D472}"/>
    <dgm:cxn modelId="{024BCA4B-8DE2-46B2-8811-9C29F9EE1210}" type="presOf" srcId="{386724B2-3618-4344-98B0-9A717724C1B4}" destId="{1A696A47-7612-47D7-9374-64E29E58479F}" srcOrd="0" destOrd="0" presId="urn:microsoft.com/office/officeart/2005/8/layout/hList6"/>
    <dgm:cxn modelId="{6E701953-5C44-474F-B3B9-194C8EA25447}" type="presOf" srcId="{6759384F-FC17-4627-BE0B-0190DAA48E1E}" destId="{A8877E6D-0321-4EEE-84FE-7475E5F91C68}" srcOrd="0" destOrd="0" presId="urn:microsoft.com/office/officeart/2005/8/layout/hList6"/>
    <dgm:cxn modelId="{DF41465A-8D3E-4EB2-A370-C231389D5369}" srcId="{5EE43C4C-8C51-40F8-A057-5338772A592D}" destId="{C4F51B8C-2894-409D-9A33-F684AFF97126}" srcOrd="0" destOrd="0" parTransId="{0099F89D-3F59-4047-BC72-05FB75FC619E}" sibTransId="{11E1335D-FC02-4BB9-9051-D79686CBEB90}"/>
    <dgm:cxn modelId="{BC8014AB-3E83-41BF-8A00-77EA3413ACCC}" srcId="{5EE43C4C-8C51-40F8-A057-5338772A592D}" destId="{6759384F-FC17-4627-BE0B-0190DAA48E1E}" srcOrd="3" destOrd="0" parTransId="{69C4E7C1-F7F6-418B-A9F7-B02F290DCB90}" sibTransId="{D3A5354F-D23C-4F7C-B102-F478AE49FD74}"/>
    <dgm:cxn modelId="{41FF63AD-C6BC-4FC2-AA34-1B16D866E271}" type="presOf" srcId="{0191A523-8954-4866-A969-4BDAA73FF448}" destId="{F59582C0-D12B-4C4B-B8BD-A5E2D969F36D}" srcOrd="0" destOrd="0" presId="urn:microsoft.com/office/officeart/2005/8/layout/hList6"/>
    <dgm:cxn modelId="{F77A95C7-68B5-4A41-9C45-516F370AE6D1}" srcId="{5EE43C4C-8C51-40F8-A057-5338772A592D}" destId="{04AEB343-D59D-44B9-A180-B0B37D7D99E1}" srcOrd="1" destOrd="0" parTransId="{16A8C7DB-D3E6-4E16-83F5-9D14942170BA}" sibTransId="{69CB6BD2-3062-47A5-9FBC-42AF724EF17D}"/>
    <dgm:cxn modelId="{991983EE-8863-42C1-BC5A-CA8D71BE8555}" type="presOf" srcId="{5EE43C4C-8C51-40F8-A057-5338772A592D}" destId="{8C93BEB9-5EBE-445D-8066-309A79989904}" srcOrd="0" destOrd="0" presId="urn:microsoft.com/office/officeart/2005/8/layout/hList6"/>
    <dgm:cxn modelId="{42DBADF9-BBCE-496B-BAFB-D72D4A5AF408}" type="presOf" srcId="{04AEB343-D59D-44B9-A180-B0B37D7D99E1}" destId="{483FE6EA-3A7D-4441-B170-EE12289087F9}" srcOrd="0" destOrd="0" presId="urn:microsoft.com/office/officeart/2005/8/layout/hList6"/>
    <dgm:cxn modelId="{3491B53C-685D-4509-8BE4-846CEC62771C}" type="presParOf" srcId="{8C93BEB9-5EBE-445D-8066-309A79989904}" destId="{A5719ECA-27BF-43AA-A301-7F36D5EC8D40}" srcOrd="0" destOrd="0" presId="urn:microsoft.com/office/officeart/2005/8/layout/hList6"/>
    <dgm:cxn modelId="{C216B5DB-69BC-409D-9D74-A138511064C4}" type="presParOf" srcId="{8C93BEB9-5EBE-445D-8066-309A79989904}" destId="{5AD83206-882C-455D-BF41-7958AA582599}" srcOrd="1" destOrd="0" presId="urn:microsoft.com/office/officeart/2005/8/layout/hList6"/>
    <dgm:cxn modelId="{4C93ABDE-3FB1-46D3-BE0C-68596B0293B3}" type="presParOf" srcId="{8C93BEB9-5EBE-445D-8066-309A79989904}" destId="{483FE6EA-3A7D-4441-B170-EE12289087F9}" srcOrd="2" destOrd="0" presId="urn:microsoft.com/office/officeart/2005/8/layout/hList6"/>
    <dgm:cxn modelId="{9062ED32-310D-4E5D-B9AC-6BC6C2E6CB84}" type="presParOf" srcId="{8C93BEB9-5EBE-445D-8066-309A79989904}" destId="{7D272079-CC67-4781-BDF1-A8C941A6E379}" srcOrd="3" destOrd="0" presId="urn:microsoft.com/office/officeart/2005/8/layout/hList6"/>
    <dgm:cxn modelId="{9467F20E-7A3F-4965-B1C1-8B4D4BE80836}" type="presParOf" srcId="{8C93BEB9-5EBE-445D-8066-309A79989904}" destId="{1A696A47-7612-47D7-9374-64E29E58479F}" srcOrd="4" destOrd="0" presId="urn:microsoft.com/office/officeart/2005/8/layout/hList6"/>
    <dgm:cxn modelId="{782E3027-2523-4C6D-9C90-4EC40B92950E}" type="presParOf" srcId="{8C93BEB9-5EBE-445D-8066-309A79989904}" destId="{2FC5022C-94EB-4565-814B-87AB5FF2B904}" srcOrd="5" destOrd="0" presId="urn:microsoft.com/office/officeart/2005/8/layout/hList6"/>
    <dgm:cxn modelId="{402A8BF1-3199-437F-AAD5-878D25D0D492}" type="presParOf" srcId="{8C93BEB9-5EBE-445D-8066-309A79989904}" destId="{A8877E6D-0321-4EEE-84FE-7475E5F91C68}" srcOrd="6" destOrd="0" presId="urn:microsoft.com/office/officeart/2005/8/layout/hList6"/>
    <dgm:cxn modelId="{CA5593DD-46AC-4196-A9DB-607D7455921E}" type="presParOf" srcId="{8C93BEB9-5EBE-445D-8066-309A79989904}" destId="{96AFCFB2-42BC-43BA-8E7D-2BF0135F6D4B}" srcOrd="7" destOrd="0" presId="urn:microsoft.com/office/officeart/2005/8/layout/hList6"/>
    <dgm:cxn modelId="{065753CC-3D23-4D9F-8CFE-FB1D401EA986}" type="presParOf" srcId="{8C93BEB9-5EBE-445D-8066-309A79989904}" destId="{F59582C0-D12B-4C4B-B8BD-A5E2D969F36D}" srcOrd="8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A97460E-01F5-4EDB-B355-6C6D54C027A1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068AE13-6A94-4108-9911-F169EAE36B8E}">
      <dgm:prSet phldrT="[Text]"/>
      <dgm:spPr/>
      <dgm:t>
        <a:bodyPr/>
        <a:lstStyle/>
        <a:p>
          <a:r>
            <a:rPr lang="en-US" dirty="0"/>
            <a:t> Host the Three Conversations</a:t>
          </a:r>
        </a:p>
      </dgm:t>
    </dgm:pt>
    <dgm:pt modelId="{EAB2B266-1BD3-4CDB-8B29-1E3C81E6ED1F}" type="parTrans" cxnId="{917DBC5F-D01C-474A-B41C-188A88640F15}">
      <dgm:prSet/>
      <dgm:spPr/>
      <dgm:t>
        <a:bodyPr/>
        <a:lstStyle/>
        <a:p>
          <a:endParaRPr lang="en-US"/>
        </a:p>
      </dgm:t>
    </dgm:pt>
    <dgm:pt modelId="{D01D6642-71FD-466F-9BE4-63C03A535E6E}" type="sibTrans" cxnId="{917DBC5F-D01C-474A-B41C-188A88640F15}">
      <dgm:prSet/>
      <dgm:spPr/>
      <dgm:t>
        <a:bodyPr/>
        <a:lstStyle/>
        <a:p>
          <a:endParaRPr lang="en-US"/>
        </a:p>
      </dgm:t>
    </dgm:pt>
    <dgm:pt modelId="{DD077150-C4F4-4F30-BF68-BF764A9AA23C}">
      <dgm:prSet phldrT="[Text]"/>
      <dgm:spPr/>
      <dgm:t>
        <a:bodyPr/>
        <a:lstStyle/>
        <a:p>
          <a:r>
            <a:rPr lang="en-US" dirty="0"/>
            <a:t>What happened?</a:t>
          </a:r>
        </a:p>
      </dgm:t>
    </dgm:pt>
    <dgm:pt modelId="{0160AEB9-1AA2-41BE-A07B-D936C2C478C0}" type="parTrans" cxnId="{5B153BC9-E794-4AC6-981F-59B603CA27C9}">
      <dgm:prSet/>
      <dgm:spPr/>
      <dgm:t>
        <a:bodyPr/>
        <a:lstStyle/>
        <a:p>
          <a:endParaRPr lang="en-US"/>
        </a:p>
      </dgm:t>
    </dgm:pt>
    <dgm:pt modelId="{94A953C1-D381-4012-B4C2-223C955B9908}" type="sibTrans" cxnId="{5B153BC9-E794-4AC6-981F-59B603CA27C9}">
      <dgm:prSet/>
      <dgm:spPr/>
      <dgm:t>
        <a:bodyPr/>
        <a:lstStyle/>
        <a:p>
          <a:endParaRPr lang="en-US"/>
        </a:p>
      </dgm:t>
    </dgm:pt>
    <dgm:pt modelId="{FEEBD3B7-8893-448A-9403-985A0B8E8AEC}">
      <dgm:prSet phldrT="[Text]"/>
      <dgm:spPr/>
      <dgm:t>
        <a:bodyPr/>
        <a:lstStyle/>
        <a:p>
          <a:r>
            <a:rPr lang="en-US" dirty="0"/>
            <a:t>Feelings</a:t>
          </a:r>
        </a:p>
      </dgm:t>
    </dgm:pt>
    <dgm:pt modelId="{DBEB9AB0-D136-486E-837B-E8ADD6F9D624}" type="parTrans" cxnId="{201EDDD4-7631-4E24-8968-502B10AA4FD5}">
      <dgm:prSet/>
      <dgm:spPr/>
      <dgm:t>
        <a:bodyPr/>
        <a:lstStyle/>
        <a:p>
          <a:endParaRPr lang="en-US"/>
        </a:p>
      </dgm:t>
    </dgm:pt>
    <dgm:pt modelId="{9CAF0B10-FB34-4698-8321-ADD54FDF1111}" type="sibTrans" cxnId="{201EDDD4-7631-4E24-8968-502B10AA4FD5}">
      <dgm:prSet/>
      <dgm:spPr/>
      <dgm:t>
        <a:bodyPr/>
        <a:lstStyle/>
        <a:p>
          <a:endParaRPr lang="en-US"/>
        </a:p>
      </dgm:t>
    </dgm:pt>
    <dgm:pt modelId="{A17E9405-A215-49A2-88FC-2B85CA3C431A}">
      <dgm:prSet phldrT="[Text]"/>
      <dgm:spPr/>
      <dgm:t>
        <a:bodyPr/>
        <a:lstStyle/>
        <a:p>
          <a:r>
            <a:rPr lang="en-US" dirty="0"/>
            <a:t>Identity</a:t>
          </a:r>
        </a:p>
      </dgm:t>
    </dgm:pt>
    <dgm:pt modelId="{5D071396-6174-43EF-8B39-F275C596029E}" type="parTrans" cxnId="{9F9BC2DD-1DB5-4F30-9FA5-A9C1B647E936}">
      <dgm:prSet/>
      <dgm:spPr/>
      <dgm:t>
        <a:bodyPr/>
        <a:lstStyle/>
        <a:p>
          <a:endParaRPr lang="en-US"/>
        </a:p>
      </dgm:t>
    </dgm:pt>
    <dgm:pt modelId="{0C5048D2-726A-48E9-A821-BDA327873C31}" type="sibTrans" cxnId="{9F9BC2DD-1DB5-4F30-9FA5-A9C1B647E936}">
      <dgm:prSet/>
      <dgm:spPr/>
      <dgm:t>
        <a:bodyPr/>
        <a:lstStyle/>
        <a:p>
          <a:endParaRPr lang="en-US"/>
        </a:p>
      </dgm:t>
    </dgm:pt>
    <dgm:pt modelId="{2D40B6E0-3534-435B-9017-C80892426B17}">
      <dgm:prSet phldrT="[Text]"/>
      <dgm:spPr/>
      <dgm:t>
        <a:bodyPr/>
        <a:lstStyle/>
        <a:p>
          <a:r>
            <a:rPr lang="en-US" dirty="0"/>
            <a:t>Articulate the Third Story</a:t>
          </a:r>
        </a:p>
      </dgm:t>
    </dgm:pt>
    <dgm:pt modelId="{9F90CB5A-5647-4886-B69B-981844AA4D6A}" type="parTrans" cxnId="{88F054C0-A2BB-4670-A627-BFE2F139E1CB}">
      <dgm:prSet/>
      <dgm:spPr/>
      <dgm:t>
        <a:bodyPr/>
        <a:lstStyle/>
        <a:p>
          <a:endParaRPr lang="en-US"/>
        </a:p>
      </dgm:t>
    </dgm:pt>
    <dgm:pt modelId="{8CB1A3DA-1053-4D93-88C3-DAFC9CF58708}" type="sibTrans" cxnId="{88F054C0-A2BB-4670-A627-BFE2F139E1CB}">
      <dgm:prSet/>
      <dgm:spPr/>
      <dgm:t>
        <a:bodyPr/>
        <a:lstStyle/>
        <a:p>
          <a:endParaRPr lang="en-US"/>
        </a:p>
      </dgm:t>
    </dgm:pt>
    <dgm:pt modelId="{1EB25FD1-2A30-4CA1-BA37-AD15770A8E5D}">
      <dgm:prSet phldrT="[Text]"/>
      <dgm:spPr/>
      <dgm:t>
        <a:bodyPr/>
        <a:lstStyle/>
        <a:p>
          <a:r>
            <a:rPr lang="en-US" dirty="0"/>
            <a:t>Listen to Understand</a:t>
          </a:r>
        </a:p>
      </dgm:t>
    </dgm:pt>
    <dgm:pt modelId="{1A79AE0F-112C-4F2C-8897-C0D1B0E31E7A}" type="parTrans" cxnId="{4945DA0E-5D46-437E-BDFD-AF0438B23C95}">
      <dgm:prSet/>
      <dgm:spPr/>
      <dgm:t>
        <a:bodyPr/>
        <a:lstStyle/>
        <a:p>
          <a:endParaRPr lang="en-US"/>
        </a:p>
      </dgm:t>
    </dgm:pt>
    <dgm:pt modelId="{E557442B-AFAF-4BE8-B3E7-7BF3E8BFDE16}" type="sibTrans" cxnId="{4945DA0E-5D46-437E-BDFD-AF0438B23C95}">
      <dgm:prSet/>
      <dgm:spPr/>
      <dgm:t>
        <a:bodyPr/>
        <a:lstStyle/>
        <a:p>
          <a:endParaRPr lang="en-US"/>
        </a:p>
      </dgm:t>
    </dgm:pt>
    <dgm:pt modelId="{376B4CEA-5BAA-4A3F-813C-C07AD4527DD8}">
      <dgm:prSet phldrT="[Text]"/>
      <dgm:spPr/>
      <dgm:t>
        <a:bodyPr/>
        <a:lstStyle/>
        <a:p>
          <a:r>
            <a:rPr lang="en-US" dirty="0"/>
            <a:t>Share Your Viewpoint</a:t>
          </a:r>
        </a:p>
      </dgm:t>
    </dgm:pt>
    <dgm:pt modelId="{3BCD2AC5-C532-4C23-B031-FFA55A56BC1F}" type="parTrans" cxnId="{AEDAE978-3AAA-478C-9136-60CFDA0F2E9C}">
      <dgm:prSet/>
      <dgm:spPr/>
      <dgm:t>
        <a:bodyPr/>
        <a:lstStyle/>
        <a:p>
          <a:endParaRPr lang="en-US"/>
        </a:p>
      </dgm:t>
    </dgm:pt>
    <dgm:pt modelId="{69AA8C96-5EFB-414F-8781-603021BBD419}" type="sibTrans" cxnId="{AEDAE978-3AAA-478C-9136-60CFDA0F2E9C}">
      <dgm:prSet/>
      <dgm:spPr/>
      <dgm:t>
        <a:bodyPr/>
        <a:lstStyle/>
        <a:p>
          <a:endParaRPr lang="en-US"/>
        </a:p>
      </dgm:t>
    </dgm:pt>
    <dgm:pt modelId="{83C29E69-747D-41FE-9CB0-C7649E3E33A5}">
      <dgm:prSet phldrT="[Text]"/>
      <dgm:spPr/>
      <dgm:t>
        <a:bodyPr/>
        <a:lstStyle/>
        <a:p>
          <a:r>
            <a:rPr lang="en-US" dirty="0"/>
            <a:t>Find a Resolution</a:t>
          </a:r>
        </a:p>
      </dgm:t>
    </dgm:pt>
    <dgm:pt modelId="{3B34C42D-4A8C-4A01-AB71-D0202CE5A958}" type="parTrans" cxnId="{F3A00BBD-7220-4AC1-9E0F-A20C6AABC1A0}">
      <dgm:prSet/>
      <dgm:spPr/>
      <dgm:t>
        <a:bodyPr/>
        <a:lstStyle/>
        <a:p>
          <a:endParaRPr lang="en-US"/>
        </a:p>
      </dgm:t>
    </dgm:pt>
    <dgm:pt modelId="{9516F3D0-6A27-4B30-BABB-B4786C33CFDC}" type="sibTrans" cxnId="{F3A00BBD-7220-4AC1-9E0F-A20C6AABC1A0}">
      <dgm:prSet/>
      <dgm:spPr/>
      <dgm:t>
        <a:bodyPr/>
        <a:lstStyle/>
        <a:p>
          <a:endParaRPr lang="en-US"/>
        </a:p>
      </dgm:t>
    </dgm:pt>
    <dgm:pt modelId="{083966D3-341C-46FB-96F2-D36DDEF5E2EC}">
      <dgm:prSet phldrT="[Text]"/>
      <dgm:spPr/>
      <dgm:t>
        <a:bodyPr/>
        <a:lstStyle/>
        <a:p>
          <a:r>
            <a:rPr lang="en-US" dirty="0"/>
            <a:t>Reframe, Reframe, Reframe</a:t>
          </a:r>
        </a:p>
      </dgm:t>
    </dgm:pt>
    <dgm:pt modelId="{6E006BF8-E29E-4D8D-AE0D-698788C8D8C3}" type="parTrans" cxnId="{B066B26B-0DCF-4849-A3E3-CB072B869718}">
      <dgm:prSet/>
      <dgm:spPr/>
      <dgm:t>
        <a:bodyPr/>
        <a:lstStyle/>
        <a:p>
          <a:endParaRPr lang="en-US"/>
        </a:p>
      </dgm:t>
    </dgm:pt>
    <dgm:pt modelId="{2AA522CF-503C-4FFC-BAB9-D632B4926E48}" type="sibTrans" cxnId="{B066B26B-0DCF-4849-A3E3-CB072B869718}">
      <dgm:prSet/>
      <dgm:spPr/>
      <dgm:t>
        <a:bodyPr/>
        <a:lstStyle/>
        <a:p>
          <a:endParaRPr lang="en-US"/>
        </a:p>
      </dgm:t>
    </dgm:pt>
    <dgm:pt modelId="{03DB50E7-8238-47A4-A59E-D92179536812}" type="pres">
      <dgm:prSet presAssocID="{2A97460E-01F5-4EDB-B355-6C6D54C027A1}" presName="Name0" presStyleCnt="0">
        <dgm:presLayoutVars>
          <dgm:dir/>
          <dgm:animOne val="branch"/>
          <dgm:animLvl val="lvl"/>
        </dgm:presLayoutVars>
      </dgm:prSet>
      <dgm:spPr/>
    </dgm:pt>
    <dgm:pt modelId="{3F2FE5E8-BCA8-43BF-B542-BD917E45E9D0}" type="pres">
      <dgm:prSet presAssocID="{E068AE13-6A94-4108-9911-F169EAE36B8E}" presName="chaos" presStyleCnt="0"/>
      <dgm:spPr/>
    </dgm:pt>
    <dgm:pt modelId="{D3D401BA-D70C-48D2-9DEC-DE9F728A1172}" type="pres">
      <dgm:prSet presAssocID="{E068AE13-6A94-4108-9911-F169EAE36B8E}" presName="parTx1" presStyleLbl="revTx" presStyleIdx="0" presStyleCnt="4"/>
      <dgm:spPr/>
    </dgm:pt>
    <dgm:pt modelId="{65CEE519-12AB-4D56-99AE-B955C28A3EFD}" type="pres">
      <dgm:prSet presAssocID="{E068AE13-6A94-4108-9911-F169EAE36B8E}" presName="desTx1" presStyleLbl="revTx" presStyleIdx="1" presStyleCnt="4">
        <dgm:presLayoutVars>
          <dgm:bulletEnabled val="1"/>
        </dgm:presLayoutVars>
      </dgm:prSet>
      <dgm:spPr/>
    </dgm:pt>
    <dgm:pt modelId="{974315A9-56B8-4EBD-93AE-B8CC947B9EEB}" type="pres">
      <dgm:prSet presAssocID="{E068AE13-6A94-4108-9911-F169EAE36B8E}" presName="c1" presStyleLbl="node1" presStyleIdx="0" presStyleCnt="19"/>
      <dgm:spPr/>
    </dgm:pt>
    <dgm:pt modelId="{76051EB0-BA0D-4726-A40D-F329F449C3DC}" type="pres">
      <dgm:prSet presAssocID="{E068AE13-6A94-4108-9911-F169EAE36B8E}" presName="c2" presStyleLbl="node1" presStyleIdx="1" presStyleCnt="19"/>
      <dgm:spPr/>
    </dgm:pt>
    <dgm:pt modelId="{CE775FE3-FA99-48AD-B4C2-A3106947796F}" type="pres">
      <dgm:prSet presAssocID="{E068AE13-6A94-4108-9911-F169EAE36B8E}" presName="c3" presStyleLbl="node1" presStyleIdx="2" presStyleCnt="19"/>
      <dgm:spPr/>
    </dgm:pt>
    <dgm:pt modelId="{FAE50DA3-2237-419C-9BDE-9073C75E3E3F}" type="pres">
      <dgm:prSet presAssocID="{E068AE13-6A94-4108-9911-F169EAE36B8E}" presName="c4" presStyleLbl="node1" presStyleIdx="3" presStyleCnt="19"/>
      <dgm:spPr/>
    </dgm:pt>
    <dgm:pt modelId="{490E1E5C-0C20-42B1-BDA7-59FC55D7E8D0}" type="pres">
      <dgm:prSet presAssocID="{E068AE13-6A94-4108-9911-F169EAE36B8E}" presName="c5" presStyleLbl="node1" presStyleIdx="4" presStyleCnt="19"/>
      <dgm:spPr/>
    </dgm:pt>
    <dgm:pt modelId="{0D3AE0CA-65C2-428C-969B-A495384778DE}" type="pres">
      <dgm:prSet presAssocID="{E068AE13-6A94-4108-9911-F169EAE36B8E}" presName="c6" presStyleLbl="node1" presStyleIdx="5" presStyleCnt="19"/>
      <dgm:spPr/>
    </dgm:pt>
    <dgm:pt modelId="{DDE1E29D-5FDA-4C2B-B191-F1B1BE9E5B46}" type="pres">
      <dgm:prSet presAssocID="{E068AE13-6A94-4108-9911-F169EAE36B8E}" presName="c7" presStyleLbl="node1" presStyleIdx="6" presStyleCnt="19"/>
      <dgm:spPr/>
    </dgm:pt>
    <dgm:pt modelId="{DA96130B-5227-4F2E-9F4B-99374F5C5296}" type="pres">
      <dgm:prSet presAssocID="{E068AE13-6A94-4108-9911-F169EAE36B8E}" presName="c8" presStyleLbl="node1" presStyleIdx="7" presStyleCnt="19"/>
      <dgm:spPr/>
    </dgm:pt>
    <dgm:pt modelId="{FB72B16F-124C-4256-A278-68DE802BFB9A}" type="pres">
      <dgm:prSet presAssocID="{E068AE13-6A94-4108-9911-F169EAE36B8E}" presName="c9" presStyleLbl="node1" presStyleIdx="8" presStyleCnt="19"/>
      <dgm:spPr/>
    </dgm:pt>
    <dgm:pt modelId="{32C24A44-7AE4-4AD9-987A-E064EE54247C}" type="pres">
      <dgm:prSet presAssocID="{E068AE13-6A94-4108-9911-F169EAE36B8E}" presName="c10" presStyleLbl="node1" presStyleIdx="9" presStyleCnt="19"/>
      <dgm:spPr/>
    </dgm:pt>
    <dgm:pt modelId="{0DE13397-E071-4110-828C-7E87C49CA6C3}" type="pres">
      <dgm:prSet presAssocID="{E068AE13-6A94-4108-9911-F169EAE36B8E}" presName="c11" presStyleLbl="node1" presStyleIdx="10" presStyleCnt="19"/>
      <dgm:spPr/>
    </dgm:pt>
    <dgm:pt modelId="{29720100-10D4-4641-8512-224A5D56B5AC}" type="pres">
      <dgm:prSet presAssocID="{E068AE13-6A94-4108-9911-F169EAE36B8E}" presName="c12" presStyleLbl="node1" presStyleIdx="11" presStyleCnt="19"/>
      <dgm:spPr/>
    </dgm:pt>
    <dgm:pt modelId="{38671E53-DF20-4765-BAB7-F0B22276B7EF}" type="pres">
      <dgm:prSet presAssocID="{E068AE13-6A94-4108-9911-F169EAE36B8E}" presName="c13" presStyleLbl="node1" presStyleIdx="12" presStyleCnt="19"/>
      <dgm:spPr/>
    </dgm:pt>
    <dgm:pt modelId="{804A88A5-1E40-4C2E-B5A1-94640B176EF3}" type="pres">
      <dgm:prSet presAssocID="{E068AE13-6A94-4108-9911-F169EAE36B8E}" presName="c14" presStyleLbl="node1" presStyleIdx="13" presStyleCnt="19"/>
      <dgm:spPr/>
    </dgm:pt>
    <dgm:pt modelId="{82A0031C-7D50-447B-8042-403FBEAAE7C3}" type="pres">
      <dgm:prSet presAssocID="{E068AE13-6A94-4108-9911-F169EAE36B8E}" presName="c15" presStyleLbl="node1" presStyleIdx="14" presStyleCnt="19"/>
      <dgm:spPr/>
    </dgm:pt>
    <dgm:pt modelId="{4554950D-907B-47C3-AB54-4FB0985D3FFB}" type="pres">
      <dgm:prSet presAssocID="{E068AE13-6A94-4108-9911-F169EAE36B8E}" presName="c16" presStyleLbl="node1" presStyleIdx="15" presStyleCnt="19"/>
      <dgm:spPr/>
    </dgm:pt>
    <dgm:pt modelId="{90928F35-BC82-432E-B914-8DFBC7248E20}" type="pres">
      <dgm:prSet presAssocID="{E068AE13-6A94-4108-9911-F169EAE36B8E}" presName="c17" presStyleLbl="node1" presStyleIdx="16" presStyleCnt="19"/>
      <dgm:spPr/>
    </dgm:pt>
    <dgm:pt modelId="{FE253520-0A3B-4C73-8D9F-032433C9699C}" type="pres">
      <dgm:prSet presAssocID="{E068AE13-6A94-4108-9911-F169EAE36B8E}" presName="c18" presStyleLbl="node1" presStyleIdx="17" presStyleCnt="19"/>
      <dgm:spPr/>
    </dgm:pt>
    <dgm:pt modelId="{71C950EF-0C74-4C48-83E5-9300D17CE827}" type="pres">
      <dgm:prSet presAssocID="{D01D6642-71FD-466F-9BE4-63C03A535E6E}" presName="chevronComposite1" presStyleCnt="0"/>
      <dgm:spPr/>
    </dgm:pt>
    <dgm:pt modelId="{B8319284-DCFF-445F-A8E5-4A7AB8095301}" type="pres">
      <dgm:prSet presAssocID="{D01D6642-71FD-466F-9BE4-63C03A535E6E}" presName="chevron1" presStyleLbl="sibTrans2D1" presStyleIdx="0" presStyleCnt="2"/>
      <dgm:spPr/>
    </dgm:pt>
    <dgm:pt modelId="{3975130F-AA27-4E61-9769-A6FF0E016E7B}" type="pres">
      <dgm:prSet presAssocID="{D01D6642-71FD-466F-9BE4-63C03A535E6E}" presName="spChevron1" presStyleCnt="0"/>
      <dgm:spPr/>
    </dgm:pt>
    <dgm:pt modelId="{2C746645-3411-4BC4-970C-CD3923889BC3}" type="pres">
      <dgm:prSet presAssocID="{2D40B6E0-3534-435B-9017-C80892426B17}" presName="middle" presStyleCnt="0"/>
      <dgm:spPr/>
    </dgm:pt>
    <dgm:pt modelId="{66767825-5120-4614-8016-109949B789A6}" type="pres">
      <dgm:prSet presAssocID="{2D40B6E0-3534-435B-9017-C80892426B17}" presName="parTxMid" presStyleLbl="revTx" presStyleIdx="2" presStyleCnt="4"/>
      <dgm:spPr/>
    </dgm:pt>
    <dgm:pt modelId="{F4068F1D-F929-4E7F-9D43-B9532BE84C34}" type="pres">
      <dgm:prSet presAssocID="{2D40B6E0-3534-435B-9017-C80892426B17}" presName="desTxMid" presStyleLbl="revTx" presStyleIdx="3" presStyleCnt="4" custScaleX="115788">
        <dgm:presLayoutVars>
          <dgm:bulletEnabled val="1"/>
        </dgm:presLayoutVars>
      </dgm:prSet>
      <dgm:spPr/>
    </dgm:pt>
    <dgm:pt modelId="{58B8B933-27D7-4525-A2B0-B020288B1C57}" type="pres">
      <dgm:prSet presAssocID="{2D40B6E0-3534-435B-9017-C80892426B17}" presName="spMid" presStyleCnt="0"/>
      <dgm:spPr/>
    </dgm:pt>
    <dgm:pt modelId="{540D21A3-C9C4-4D0F-9013-20FBEA8C5EFE}" type="pres">
      <dgm:prSet presAssocID="{8CB1A3DA-1053-4D93-88C3-DAFC9CF58708}" presName="chevronComposite1" presStyleCnt="0"/>
      <dgm:spPr/>
    </dgm:pt>
    <dgm:pt modelId="{8C76B9F4-4BB0-425B-9D21-2C411D8E51AF}" type="pres">
      <dgm:prSet presAssocID="{8CB1A3DA-1053-4D93-88C3-DAFC9CF58708}" presName="chevron1" presStyleLbl="sibTrans2D1" presStyleIdx="1" presStyleCnt="2"/>
      <dgm:spPr/>
    </dgm:pt>
    <dgm:pt modelId="{A1E857C7-ABF4-42CC-AFB8-F7B820296F0F}" type="pres">
      <dgm:prSet presAssocID="{8CB1A3DA-1053-4D93-88C3-DAFC9CF58708}" presName="spChevron1" presStyleCnt="0"/>
      <dgm:spPr/>
    </dgm:pt>
    <dgm:pt modelId="{C3748D7A-9E27-45DA-9598-B5C7CE7AA3BE}" type="pres">
      <dgm:prSet presAssocID="{83C29E69-747D-41FE-9CB0-C7649E3E33A5}" presName="last" presStyleCnt="0"/>
      <dgm:spPr/>
    </dgm:pt>
    <dgm:pt modelId="{56DC2BD0-3250-4C8C-BE3D-A13CD81D2003}" type="pres">
      <dgm:prSet presAssocID="{83C29E69-747D-41FE-9CB0-C7649E3E33A5}" presName="circleTx" presStyleLbl="node1" presStyleIdx="18" presStyleCnt="19"/>
      <dgm:spPr/>
    </dgm:pt>
    <dgm:pt modelId="{FA9D4A23-3A1F-414B-9997-50DBEC6F1D73}" type="pres">
      <dgm:prSet presAssocID="{83C29E69-747D-41FE-9CB0-C7649E3E33A5}" presName="spN" presStyleCnt="0"/>
      <dgm:spPr/>
    </dgm:pt>
  </dgm:ptLst>
  <dgm:cxnLst>
    <dgm:cxn modelId="{4945DA0E-5D46-437E-BDFD-AF0438B23C95}" srcId="{2D40B6E0-3534-435B-9017-C80892426B17}" destId="{1EB25FD1-2A30-4CA1-BA37-AD15770A8E5D}" srcOrd="0" destOrd="0" parTransId="{1A79AE0F-112C-4F2C-8897-C0D1B0E31E7A}" sibTransId="{E557442B-AFAF-4BE8-B3E7-7BF3E8BFDE16}"/>
    <dgm:cxn modelId="{7826F818-9A2F-4BE8-8478-C3F7DC06A1EA}" type="presOf" srcId="{83C29E69-747D-41FE-9CB0-C7649E3E33A5}" destId="{56DC2BD0-3250-4C8C-BE3D-A13CD81D2003}" srcOrd="0" destOrd="0" presId="urn:microsoft.com/office/officeart/2009/3/layout/RandomtoResultProcess"/>
    <dgm:cxn modelId="{A0AF8A5C-C391-4465-8617-336408288670}" type="presOf" srcId="{2A97460E-01F5-4EDB-B355-6C6D54C027A1}" destId="{03DB50E7-8238-47A4-A59E-D92179536812}" srcOrd="0" destOrd="0" presId="urn:microsoft.com/office/officeart/2009/3/layout/RandomtoResultProcess"/>
    <dgm:cxn modelId="{CF5F855F-05BE-4101-879C-9185FF2FA94B}" type="presOf" srcId="{2D40B6E0-3534-435B-9017-C80892426B17}" destId="{66767825-5120-4614-8016-109949B789A6}" srcOrd="0" destOrd="0" presId="urn:microsoft.com/office/officeart/2009/3/layout/RandomtoResultProcess"/>
    <dgm:cxn modelId="{917DBC5F-D01C-474A-B41C-188A88640F15}" srcId="{2A97460E-01F5-4EDB-B355-6C6D54C027A1}" destId="{E068AE13-6A94-4108-9911-F169EAE36B8E}" srcOrd="0" destOrd="0" parTransId="{EAB2B266-1BD3-4CDB-8B29-1E3C81E6ED1F}" sibTransId="{D01D6642-71FD-466F-9BE4-63C03A535E6E}"/>
    <dgm:cxn modelId="{B066B26B-0DCF-4849-A3E3-CB072B869718}" srcId="{2D40B6E0-3534-435B-9017-C80892426B17}" destId="{083966D3-341C-46FB-96F2-D36DDEF5E2EC}" srcOrd="2" destOrd="0" parTransId="{6E006BF8-E29E-4D8D-AE0D-698788C8D8C3}" sibTransId="{2AA522CF-503C-4FFC-BAB9-D632B4926E48}"/>
    <dgm:cxn modelId="{59E8BD6C-902D-4593-AE85-81A9003B4727}" type="presOf" srcId="{A17E9405-A215-49A2-88FC-2B85CA3C431A}" destId="{65CEE519-12AB-4D56-99AE-B955C28A3EFD}" srcOrd="0" destOrd="2" presId="urn:microsoft.com/office/officeart/2009/3/layout/RandomtoResultProcess"/>
    <dgm:cxn modelId="{AEDAE978-3AAA-478C-9136-60CFDA0F2E9C}" srcId="{2D40B6E0-3534-435B-9017-C80892426B17}" destId="{376B4CEA-5BAA-4A3F-813C-C07AD4527DD8}" srcOrd="1" destOrd="0" parTransId="{3BCD2AC5-C532-4C23-B031-FFA55A56BC1F}" sibTransId="{69AA8C96-5EFB-414F-8781-603021BBD419}"/>
    <dgm:cxn modelId="{D018F392-7F45-4578-8267-0D2B392D0406}" type="presOf" srcId="{E068AE13-6A94-4108-9911-F169EAE36B8E}" destId="{D3D401BA-D70C-48D2-9DEC-DE9F728A1172}" srcOrd="0" destOrd="0" presId="urn:microsoft.com/office/officeart/2009/3/layout/RandomtoResultProcess"/>
    <dgm:cxn modelId="{DE2073BC-5FB5-4F0C-836A-BAC5FF63532C}" type="presOf" srcId="{1EB25FD1-2A30-4CA1-BA37-AD15770A8E5D}" destId="{F4068F1D-F929-4E7F-9D43-B9532BE84C34}" srcOrd="0" destOrd="0" presId="urn:microsoft.com/office/officeart/2009/3/layout/RandomtoResultProcess"/>
    <dgm:cxn modelId="{F3A00BBD-7220-4AC1-9E0F-A20C6AABC1A0}" srcId="{2A97460E-01F5-4EDB-B355-6C6D54C027A1}" destId="{83C29E69-747D-41FE-9CB0-C7649E3E33A5}" srcOrd="2" destOrd="0" parTransId="{3B34C42D-4A8C-4A01-AB71-D0202CE5A958}" sibTransId="{9516F3D0-6A27-4B30-BABB-B4786C33CFDC}"/>
    <dgm:cxn modelId="{88F054C0-A2BB-4670-A627-BFE2F139E1CB}" srcId="{2A97460E-01F5-4EDB-B355-6C6D54C027A1}" destId="{2D40B6E0-3534-435B-9017-C80892426B17}" srcOrd="1" destOrd="0" parTransId="{9F90CB5A-5647-4886-B69B-981844AA4D6A}" sibTransId="{8CB1A3DA-1053-4D93-88C3-DAFC9CF58708}"/>
    <dgm:cxn modelId="{5B153BC9-E794-4AC6-981F-59B603CA27C9}" srcId="{E068AE13-6A94-4108-9911-F169EAE36B8E}" destId="{DD077150-C4F4-4F30-BF68-BF764A9AA23C}" srcOrd="0" destOrd="0" parTransId="{0160AEB9-1AA2-41BE-A07B-D936C2C478C0}" sibTransId="{94A953C1-D381-4012-B4C2-223C955B9908}"/>
    <dgm:cxn modelId="{201EDDD4-7631-4E24-8968-502B10AA4FD5}" srcId="{E068AE13-6A94-4108-9911-F169EAE36B8E}" destId="{FEEBD3B7-8893-448A-9403-985A0B8E8AEC}" srcOrd="1" destOrd="0" parTransId="{DBEB9AB0-D136-486E-837B-E8ADD6F9D624}" sibTransId="{9CAF0B10-FB34-4698-8321-ADD54FDF1111}"/>
    <dgm:cxn modelId="{DD356ED5-ABDB-4E51-A905-609ED81E664F}" type="presOf" srcId="{376B4CEA-5BAA-4A3F-813C-C07AD4527DD8}" destId="{F4068F1D-F929-4E7F-9D43-B9532BE84C34}" srcOrd="0" destOrd="1" presId="urn:microsoft.com/office/officeart/2009/3/layout/RandomtoResultProcess"/>
    <dgm:cxn modelId="{9F9BC2DD-1DB5-4F30-9FA5-A9C1B647E936}" srcId="{E068AE13-6A94-4108-9911-F169EAE36B8E}" destId="{A17E9405-A215-49A2-88FC-2B85CA3C431A}" srcOrd="2" destOrd="0" parTransId="{5D071396-6174-43EF-8B39-F275C596029E}" sibTransId="{0C5048D2-726A-48E9-A821-BDA327873C31}"/>
    <dgm:cxn modelId="{D77C11E5-C164-4669-8B18-9ED81338B3CA}" type="presOf" srcId="{DD077150-C4F4-4F30-BF68-BF764A9AA23C}" destId="{65CEE519-12AB-4D56-99AE-B955C28A3EFD}" srcOrd="0" destOrd="0" presId="urn:microsoft.com/office/officeart/2009/3/layout/RandomtoResultProcess"/>
    <dgm:cxn modelId="{121128EE-C454-4C96-9F57-BE5C4BE51C21}" type="presOf" srcId="{083966D3-341C-46FB-96F2-D36DDEF5E2EC}" destId="{F4068F1D-F929-4E7F-9D43-B9532BE84C34}" srcOrd="0" destOrd="2" presId="urn:microsoft.com/office/officeart/2009/3/layout/RandomtoResultProcess"/>
    <dgm:cxn modelId="{33D165F2-0930-48DC-B71E-3FDE3BDFC8E9}" type="presOf" srcId="{FEEBD3B7-8893-448A-9403-985A0B8E8AEC}" destId="{65CEE519-12AB-4D56-99AE-B955C28A3EFD}" srcOrd="0" destOrd="1" presId="urn:microsoft.com/office/officeart/2009/3/layout/RandomtoResultProcess"/>
    <dgm:cxn modelId="{FF53598E-FC6C-4D01-8FB0-DBB07A2C73D2}" type="presParOf" srcId="{03DB50E7-8238-47A4-A59E-D92179536812}" destId="{3F2FE5E8-BCA8-43BF-B542-BD917E45E9D0}" srcOrd="0" destOrd="0" presId="urn:microsoft.com/office/officeart/2009/3/layout/RandomtoResultProcess"/>
    <dgm:cxn modelId="{16C5EF66-4394-4D85-8A44-FF13C8BC3DDB}" type="presParOf" srcId="{3F2FE5E8-BCA8-43BF-B542-BD917E45E9D0}" destId="{D3D401BA-D70C-48D2-9DEC-DE9F728A1172}" srcOrd="0" destOrd="0" presId="urn:microsoft.com/office/officeart/2009/3/layout/RandomtoResultProcess"/>
    <dgm:cxn modelId="{BE2E237C-F0B2-4624-98DA-92D5F661EF6D}" type="presParOf" srcId="{3F2FE5E8-BCA8-43BF-B542-BD917E45E9D0}" destId="{65CEE519-12AB-4D56-99AE-B955C28A3EFD}" srcOrd="1" destOrd="0" presId="urn:microsoft.com/office/officeart/2009/3/layout/RandomtoResultProcess"/>
    <dgm:cxn modelId="{6AC9D926-FA33-4463-9C95-0499394A9903}" type="presParOf" srcId="{3F2FE5E8-BCA8-43BF-B542-BD917E45E9D0}" destId="{974315A9-56B8-4EBD-93AE-B8CC947B9EEB}" srcOrd="2" destOrd="0" presId="urn:microsoft.com/office/officeart/2009/3/layout/RandomtoResultProcess"/>
    <dgm:cxn modelId="{6F0C2CF3-8E6F-4032-B902-6C86D8F7B7B3}" type="presParOf" srcId="{3F2FE5E8-BCA8-43BF-B542-BD917E45E9D0}" destId="{76051EB0-BA0D-4726-A40D-F329F449C3DC}" srcOrd="3" destOrd="0" presId="urn:microsoft.com/office/officeart/2009/3/layout/RandomtoResultProcess"/>
    <dgm:cxn modelId="{AC58251B-4F87-4CC9-994A-91BB1A4374B5}" type="presParOf" srcId="{3F2FE5E8-BCA8-43BF-B542-BD917E45E9D0}" destId="{CE775FE3-FA99-48AD-B4C2-A3106947796F}" srcOrd="4" destOrd="0" presId="urn:microsoft.com/office/officeart/2009/3/layout/RandomtoResultProcess"/>
    <dgm:cxn modelId="{A8C60782-A241-46BB-9614-E4B83C68CAB5}" type="presParOf" srcId="{3F2FE5E8-BCA8-43BF-B542-BD917E45E9D0}" destId="{FAE50DA3-2237-419C-9BDE-9073C75E3E3F}" srcOrd="5" destOrd="0" presId="urn:microsoft.com/office/officeart/2009/3/layout/RandomtoResultProcess"/>
    <dgm:cxn modelId="{9EB9D509-11A8-41C4-8190-882180E26064}" type="presParOf" srcId="{3F2FE5E8-BCA8-43BF-B542-BD917E45E9D0}" destId="{490E1E5C-0C20-42B1-BDA7-59FC55D7E8D0}" srcOrd="6" destOrd="0" presId="urn:microsoft.com/office/officeart/2009/3/layout/RandomtoResultProcess"/>
    <dgm:cxn modelId="{7F311A5F-869A-4920-B70A-49829E09F974}" type="presParOf" srcId="{3F2FE5E8-BCA8-43BF-B542-BD917E45E9D0}" destId="{0D3AE0CA-65C2-428C-969B-A495384778DE}" srcOrd="7" destOrd="0" presId="urn:microsoft.com/office/officeart/2009/3/layout/RandomtoResultProcess"/>
    <dgm:cxn modelId="{EBB22A12-9A97-40AF-99DD-E7AE7945F2C0}" type="presParOf" srcId="{3F2FE5E8-BCA8-43BF-B542-BD917E45E9D0}" destId="{DDE1E29D-5FDA-4C2B-B191-F1B1BE9E5B46}" srcOrd="8" destOrd="0" presId="urn:microsoft.com/office/officeart/2009/3/layout/RandomtoResultProcess"/>
    <dgm:cxn modelId="{B1D96D1F-48D0-4DA6-8548-0A20AEBD284D}" type="presParOf" srcId="{3F2FE5E8-BCA8-43BF-B542-BD917E45E9D0}" destId="{DA96130B-5227-4F2E-9F4B-99374F5C5296}" srcOrd="9" destOrd="0" presId="urn:microsoft.com/office/officeart/2009/3/layout/RandomtoResultProcess"/>
    <dgm:cxn modelId="{87C5D68E-0982-4E1A-85A4-4CD03D4BD0B2}" type="presParOf" srcId="{3F2FE5E8-BCA8-43BF-B542-BD917E45E9D0}" destId="{FB72B16F-124C-4256-A278-68DE802BFB9A}" srcOrd="10" destOrd="0" presId="urn:microsoft.com/office/officeart/2009/3/layout/RandomtoResultProcess"/>
    <dgm:cxn modelId="{8E635951-245A-4F92-B8E5-EE31324AC5E9}" type="presParOf" srcId="{3F2FE5E8-BCA8-43BF-B542-BD917E45E9D0}" destId="{32C24A44-7AE4-4AD9-987A-E064EE54247C}" srcOrd="11" destOrd="0" presId="urn:microsoft.com/office/officeart/2009/3/layout/RandomtoResultProcess"/>
    <dgm:cxn modelId="{423438E7-0CA6-485A-A131-0A12FF8513F0}" type="presParOf" srcId="{3F2FE5E8-BCA8-43BF-B542-BD917E45E9D0}" destId="{0DE13397-E071-4110-828C-7E87C49CA6C3}" srcOrd="12" destOrd="0" presId="urn:microsoft.com/office/officeart/2009/3/layout/RandomtoResultProcess"/>
    <dgm:cxn modelId="{2A743477-3A4E-4C6A-B42A-D70492980F9E}" type="presParOf" srcId="{3F2FE5E8-BCA8-43BF-B542-BD917E45E9D0}" destId="{29720100-10D4-4641-8512-224A5D56B5AC}" srcOrd="13" destOrd="0" presId="urn:microsoft.com/office/officeart/2009/3/layout/RandomtoResultProcess"/>
    <dgm:cxn modelId="{A6705A66-133C-40FE-9859-2A054BDF797B}" type="presParOf" srcId="{3F2FE5E8-BCA8-43BF-B542-BD917E45E9D0}" destId="{38671E53-DF20-4765-BAB7-F0B22276B7EF}" srcOrd="14" destOrd="0" presId="urn:microsoft.com/office/officeart/2009/3/layout/RandomtoResultProcess"/>
    <dgm:cxn modelId="{89ABE9C5-7527-43E4-A921-E6733D567955}" type="presParOf" srcId="{3F2FE5E8-BCA8-43BF-B542-BD917E45E9D0}" destId="{804A88A5-1E40-4C2E-B5A1-94640B176EF3}" srcOrd="15" destOrd="0" presId="urn:microsoft.com/office/officeart/2009/3/layout/RandomtoResultProcess"/>
    <dgm:cxn modelId="{4C0ED315-4350-4F73-AF47-022304B85A3C}" type="presParOf" srcId="{3F2FE5E8-BCA8-43BF-B542-BD917E45E9D0}" destId="{82A0031C-7D50-447B-8042-403FBEAAE7C3}" srcOrd="16" destOrd="0" presId="urn:microsoft.com/office/officeart/2009/3/layout/RandomtoResultProcess"/>
    <dgm:cxn modelId="{E14D59AB-06A9-4A12-AE03-D0785C1DC7E3}" type="presParOf" srcId="{3F2FE5E8-BCA8-43BF-B542-BD917E45E9D0}" destId="{4554950D-907B-47C3-AB54-4FB0985D3FFB}" srcOrd="17" destOrd="0" presId="urn:microsoft.com/office/officeart/2009/3/layout/RandomtoResultProcess"/>
    <dgm:cxn modelId="{B770C945-015D-41AC-B3E7-518327591D6A}" type="presParOf" srcId="{3F2FE5E8-BCA8-43BF-B542-BD917E45E9D0}" destId="{90928F35-BC82-432E-B914-8DFBC7248E20}" srcOrd="18" destOrd="0" presId="urn:microsoft.com/office/officeart/2009/3/layout/RandomtoResultProcess"/>
    <dgm:cxn modelId="{BE6A84E6-E566-453B-89D2-984224D0ED7F}" type="presParOf" srcId="{3F2FE5E8-BCA8-43BF-B542-BD917E45E9D0}" destId="{FE253520-0A3B-4C73-8D9F-032433C9699C}" srcOrd="19" destOrd="0" presId="urn:microsoft.com/office/officeart/2009/3/layout/RandomtoResultProcess"/>
    <dgm:cxn modelId="{CBA4832E-974E-431C-A5E3-C14F49D140C1}" type="presParOf" srcId="{03DB50E7-8238-47A4-A59E-D92179536812}" destId="{71C950EF-0C74-4C48-83E5-9300D17CE827}" srcOrd="1" destOrd="0" presId="urn:microsoft.com/office/officeart/2009/3/layout/RandomtoResultProcess"/>
    <dgm:cxn modelId="{AEB3801E-1BF0-489B-8E75-58C0FEE61B2F}" type="presParOf" srcId="{71C950EF-0C74-4C48-83E5-9300D17CE827}" destId="{B8319284-DCFF-445F-A8E5-4A7AB8095301}" srcOrd="0" destOrd="0" presId="urn:microsoft.com/office/officeart/2009/3/layout/RandomtoResultProcess"/>
    <dgm:cxn modelId="{44A8A2B3-A957-48A5-BFAC-C41B2F8ACF2F}" type="presParOf" srcId="{71C950EF-0C74-4C48-83E5-9300D17CE827}" destId="{3975130F-AA27-4E61-9769-A6FF0E016E7B}" srcOrd="1" destOrd="0" presId="urn:microsoft.com/office/officeart/2009/3/layout/RandomtoResultProcess"/>
    <dgm:cxn modelId="{858B8C67-66C4-4B03-BEEB-3875024385AE}" type="presParOf" srcId="{03DB50E7-8238-47A4-A59E-D92179536812}" destId="{2C746645-3411-4BC4-970C-CD3923889BC3}" srcOrd="2" destOrd="0" presId="urn:microsoft.com/office/officeart/2009/3/layout/RandomtoResultProcess"/>
    <dgm:cxn modelId="{08F63967-7C3E-465D-AC8D-8B1E1761102F}" type="presParOf" srcId="{2C746645-3411-4BC4-970C-CD3923889BC3}" destId="{66767825-5120-4614-8016-109949B789A6}" srcOrd="0" destOrd="0" presId="urn:microsoft.com/office/officeart/2009/3/layout/RandomtoResultProcess"/>
    <dgm:cxn modelId="{D021739E-D519-4163-AEAC-F888C190662F}" type="presParOf" srcId="{2C746645-3411-4BC4-970C-CD3923889BC3}" destId="{F4068F1D-F929-4E7F-9D43-B9532BE84C34}" srcOrd="1" destOrd="0" presId="urn:microsoft.com/office/officeart/2009/3/layout/RandomtoResultProcess"/>
    <dgm:cxn modelId="{BC1FFE36-F2EE-49CD-BA20-95B0F6277D83}" type="presParOf" srcId="{2C746645-3411-4BC4-970C-CD3923889BC3}" destId="{58B8B933-27D7-4525-A2B0-B020288B1C57}" srcOrd="2" destOrd="0" presId="urn:microsoft.com/office/officeart/2009/3/layout/RandomtoResultProcess"/>
    <dgm:cxn modelId="{359DEC99-4E47-43DF-9671-801069A51318}" type="presParOf" srcId="{03DB50E7-8238-47A4-A59E-D92179536812}" destId="{540D21A3-C9C4-4D0F-9013-20FBEA8C5EFE}" srcOrd="3" destOrd="0" presId="urn:microsoft.com/office/officeart/2009/3/layout/RandomtoResultProcess"/>
    <dgm:cxn modelId="{F2306CB5-F48E-4418-88AD-FBD352E09A6D}" type="presParOf" srcId="{540D21A3-C9C4-4D0F-9013-20FBEA8C5EFE}" destId="{8C76B9F4-4BB0-425B-9D21-2C411D8E51AF}" srcOrd="0" destOrd="0" presId="urn:microsoft.com/office/officeart/2009/3/layout/RandomtoResultProcess"/>
    <dgm:cxn modelId="{B44FFD87-44D7-44BA-98B5-CA92847BD77D}" type="presParOf" srcId="{540D21A3-C9C4-4D0F-9013-20FBEA8C5EFE}" destId="{A1E857C7-ABF4-42CC-AFB8-F7B820296F0F}" srcOrd="1" destOrd="0" presId="urn:microsoft.com/office/officeart/2009/3/layout/RandomtoResultProcess"/>
    <dgm:cxn modelId="{9C2E4F95-8806-41C8-8777-7D8B37E31E32}" type="presParOf" srcId="{03DB50E7-8238-47A4-A59E-D92179536812}" destId="{C3748D7A-9E27-45DA-9598-B5C7CE7AA3BE}" srcOrd="4" destOrd="0" presId="urn:microsoft.com/office/officeart/2009/3/layout/RandomtoResultProcess"/>
    <dgm:cxn modelId="{71291371-3B56-4D06-BF48-70EEF07AD3C0}" type="presParOf" srcId="{C3748D7A-9E27-45DA-9598-B5C7CE7AA3BE}" destId="{56DC2BD0-3250-4C8C-BE3D-A13CD81D2003}" srcOrd="0" destOrd="0" presId="urn:microsoft.com/office/officeart/2009/3/layout/RandomtoResultProcess"/>
    <dgm:cxn modelId="{9141CFE0-6E3D-476C-A71F-7384E79A93E9}" type="presParOf" srcId="{C3748D7A-9E27-45DA-9598-B5C7CE7AA3BE}" destId="{FA9D4A23-3A1F-414B-9997-50DBEC6F1D73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06F444-7FAD-4F20-9E1F-E0C66F2FA545}">
      <dsp:nvSpPr>
        <dsp:cNvPr id="0" name=""/>
        <dsp:cNvSpPr/>
      </dsp:nvSpPr>
      <dsp:spPr>
        <a:xfrm>
          <a:off x="2443723" y="24233"/>
          <a:ext cx="2446251" cy="1599390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/>
            <a:t>Share a common goal</a:t>
          </a:r>
        </a:p>
      </dsp:txBody>
      <dsp:txXfrm>
        <a:off x="3055286" y="823928"/>
        <a:ext cx="1223125" cy="799695"/>
      </dsp:txXfrm>
    </dsp:sp>
    <dsp:sp modelId="{51681AA1-C136-4329-99EC-492BD9D66A4C}">
      <dsp:nvSpPr>
        <dsp:cNvPr id="0" name=""/>
        <dsp:cNvSpPr/>
      </dsp:nvSpPr>
      <dsp:spPr>
        <a:xfrm>
          <a:off x="1263501" y="1623623"/>
          <a:ext cx="2446251" cy="1599390"/>
        </a:xfrm>
        <a:prstGeom prst="triangle">
          <a:avLst/>
        </a:prstGeom>
        <a:solidFill>
          <a:schemeClr val="accent2">
            <a:hueOff val="-2640366"/>
            <a:satOff val="-5432"/>
            <a:lumOff val="34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/>
            <a:t>Cultivate collective competencies/ contributions</a:t>
          </a:r>
        </a:p>
      </dsp:txBody>
      <dsp:txXfrm>
        <a:off x="1875064" y="2423318"/>
        <a:ext cx="1223125" cy="799695"/>
      </dsp:txXfrm>
    </dsp:sp>
    <dsp:sp modelId="{62A86822-D0D6-4F66-A56F-D9ADCBDFFD08}">
      <dsp:nvSpPr>
        <dsp:cNvPr id="0" name=""/>
        <dsp:cNvSpPr/>
      </dsp:nvSpPr>
      <dsp:spPr>
        <a:xfrm rot="10800000">
          <a:off x="2443723" y="1623623"/>
          <a:ext cx="2446251" cy="1599390"/>
        </a:xfrm>
        <a:prstGeom prst="triangle">
          <a:avLst/>
        </a:prstGeom>
        <a:solidFill>
          <a:schemeClr val="accent2">
            <a:hueOff val="-5280732"/>
            <a:satOff val="-10864"/>
            <a:lumOff val="68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/>
            <a:t>Develop and use a work plan</a:t>
          </a:r>
        </a:p>
      </dsp:txBody>
      <dsp:txXfrm rot="10800000">
        <a:off x="3055286" y="1623623"/>
        <a:ext cx="1223125" cy="799695"/>
      </dsp:txXfrm>
    </dsp:sp>
    <dsp:sp modelId="{19F3E315-4E20-481F-BA6F-D752FB5C6A42}">
      <dsp:nvSpPr>
        <dsp:cNvPr id="0" name=""/>
        <dsp:cNvSpPr/>
      </dsp:nvSpPr>
      <dsp:spPr>
        <a:xfrm>
          <a:off x="3671543" y="1623623"/>
          <a:ext cx="2446251" cy="1599390"/>
        </a:xfrm>
        <a:prstGeom prst="triangle">
          <a:avLst/>
        </a:prstGeom>
        <a:solidFill>
          <a:schemeClr val="accent2">
            <a:hueOff val="-7921097"/>
            <a:satOff val="-16296"/>
            <a:lumOff val="102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/>
            <a:t>Define clear roles for all members</a:t>
          </a:r>
        </a:p>
      </dsp:txBody>
      <dsp:txXfrm>
        <a:off x="4283106" y="2423318"/>
        <a:ext cx="1223125" cy="799695"/>
      </dsp:txXfrm>
    </dsp:sp>
    <dsp:sp modelId="{97EA8218-D398-45A3-BE25-C2ED447BB158}">
      <dsp:nvSpPr>
        <dsp:cNvPr id="0" name=""/>
        <dsp:cNvSpPr/>
      </dsp:nvSpPr>
      <dsp:spPr>
        <a:xfrm>
          <a:off x="63238" y="3223014"/>
          <a:ext cx="2446251" cy="1599390"/>
        </a:xfrm>
        <a:prstGeom prst="triangle">
          <a:avLst/>
        </a:prstGeom>
        <a:solidFill>
          <a:schemeClr val="accent2">
            <a:hueOff val="-10561463"/>
            <a:satOff val="-21727"/>
            <a:lumOff val="136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/>
            <a:t>Communicate inclusively</a:t>
          </a:r>
        </a:p>
      </dsp:txBody>
      <dsp:txXfrm>
        <a:off x="674801" y="4022709"/>
        <a:ext cx="1223125" cy="799695"/>
      </dsp:txXfrm>
    </dsp:sp>
    <dsp:sp modelId="{24F8C53F-BB1E-487D-90BC-2600067D94C0}">
      <dsp:nvSpPr>
        <dsp:cNvPr id="0" name=""/>
        <dsp:cNvSpPr/>
      </dsp:nvSpPr>
      <dsp:spPr>
        <a:xfrm rot="10800000">
          <a:off x="1263501" y="3223014"/>
          <a:ext cx="2446251" cy="1599390"/>
        </a:xfrm>
        <a:prstGeom prst="triangle">
          <a:avLst/>
        </a:prstGeom>
        <a:solidFill>
          <a:schemeClr val="accent2">
            <a:hueOff val="-13201829"/>
            <a:satOff val="-27159"/>
            <a:lumOff val="1703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/>
            <a:t>Produce deliverables ahead of schedule</a:t>
          </a:r>
        </a:p>
      </dsp:txBody>
      <dsp:txXfrm rot="10800000">
        <a:off x="1875064" y="3223014"/>
        <a:ext cx="1223125" cy="799695"/>
      </dsp:txXfrm>
    </dsp:sp>
    <dsp:sp modelId="{14C2115F-BE35-4557-8C9D-9163A9D8B14E}">
      <dsp:nvSpPr>
        <dsp:cNvPr id="0" name=""/>
        <dsp:cNvSpPr/>
      </dsp:nvSpPr>
      <dsp:spPr>
        <a:xfrm>
          <a:off x="2443723" y="3223014"/>
          <a:ext cx="2446251" cy="1599390"/>
        </a:xfrm>
        <a:prstGeom prst="triangle">
          <a:avLst/>
        </a:prstGeom>
        <a:solidFill>
          <a:schemeClr val="accent2">
            <a:hueOff val="-15842194"/>
            <a:satOff val="-32591"/>
            <a:lumOff val="204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/>
            <a:t>Take notes at every meeting; conclude with action items</a:t>
          </a:r>
        </a:p>
      </dsp:txBody>
      <dsp:txXfrm>
        <a:off x="3055286" y="4022709"/>
        <a:ext cx="1223125" cy="799695"/>
      </dsp:txXfrm>
    </dsp:sp>
    <dsp:sp modelId="{5DE65A4A-A382-4630-9117-EEA1026899E2}">
      <dsp:nvSpPr>
        <dsp:cNvPr id="0" name=""/>
        <dsp:cNvSpPr/>
      </dsp:nvSpPr>
      <dsp:spPr>
        <a:xfrm rot="10800000">
          <a:off x="3671543" y="3223014"/>
          <a:ext cx="2446251" cy="1599390"/>
        </a:xfrm>
        <a:prstGeom prst="triangle">
          <a:avLst/>
        </a:prstGeom>
        <a:solidFill>
          <a:schemeClr val="accent2">
            <a:hueOff val="-18482560"/>
            <a:satOff val="-38023"/>
            <a:lumOff val="238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/>
            <a:t>Practice presentations as a team</a:t>
          </a:r>
        </a:p>
      </dsp:txBody>
      <dsp:txXfrm rot="10800000">
        <a:off x="4283106" y="3223014"/>
        <a:ext cx="1223125" cy="799695"/>
      </dsp:txXfrm>
    </dsp:sp>
    <dsp:sp modelId="{317ED44B-EE5A-442D-8CFE-79021FAE9324}">
      <dsp:nvSpPr>
        <dsp:cNvPr id="0" name=""/>
        <dsp:cNvSpPr/>
      </dsp:nvSpPr>
      <dsp:spPr>
        <a:xfrm>
          <a:off x="4882378" y="3223014"/>
          <a:ext cx="2446251" cy="1599390"/>
        </a:xfrm>
        <a:prstGeom prst="triangle">
          <a:avLst/>
        </a:prstGeom>
        <a:solidFill>
          <a:schemeClr val="accent2">
            <a:hueOff val="-21122926"/>
            <a:satOff val="-43455"/>
            <a:lumOff val="27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/>
            <a:t>Conduct team 360</a:t>
          </a:r>
          <a:r>
            <a:rPr lang="en-US" sz="1200" kern="1200" dirty="0">
              <a:latin typeface="Calibri" panose="020F0502020204030204" pitchFamily="34" charset="0"/>
              <a:cs typeface="Calibri" panose="020F0502020204030204" pitchFamily="34" charset="0"/>
            </a:rPr>
            <a:t>° evaluations after every major deliverable</a:t>
          </a:r>
          <a:endParaRPr lang="en-US" sz="1200" kern="1200" dirty="0"/>
        </a:p>
      </dsp:txBody>
      <dsp:txXfrm>
        <a:off x="5493941" y="4022709"/>
        <a:ext cx="1223125" cy="7996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84978C-D9EF-4027-B6CA-E161FE125A42}">
      <dsp:nvSpPr>
        <dsp:cNvPr id="0" name=""/>
        <dsp:cNvSpPr/>
      </dsp:nvSpPr>
      <dsp:spPr>
        <a:xfrm rot="16200000">
          <a:off x="-1227510" y="1233678"/>
          <a:ext cx="4631635" cy="2164277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0628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What do our PeopleStyles scores tell us about our communication styles?</a:t>
          </a:r>
        </a:p>
      </dsp:txBody>
      <dsp:txXfrm rot="5400000">
        <a:off x="6169" y="926326"/>
        <a:ext cx="2164277" cy="2778981"/>
      </dsp:txXfrm>
    </dsp:sp>
    <dsp:sp modelId="{9CE07667-3B04-415E-9EA9-900F9A87A0FE}">
      <dsp:nvSpPr>
        <dsp:cNvPr id="0" name=""/>
        <dsp:cNvSpPr/>
      </dsp:nvSpPr>
      <dsp:spPr>
        <a:xfrm rot="16200000">
          <a:off x="1099087" y="1233678"/>
          <a:ext cx="4631635" cy="2164277"/>
        </a:xfrm>
        <a:prstGeom prst="flowChartManualOperation">
          <a:avLst/>
        </a:prstGeom>
        <a:solidFill>
          <a:schemeClr val="accent2">
            <a:hueOff val="-5280732"/>
            <a:satOff val="-10864"/>
            <a:lumOff val="68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0628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What do our Culture Map scores tell us about our preferences around hierarchy, decision-making, conflict, and scheduling?</a:t>
          </a:r>
          <a:endParaRPr lang="en-US" sz="1900" kern="1200" dirty="0"/>
        </a:p>
      </dsp:txBody>
      <dsp:txXfrm rot="5400000">
        <a:off x="2332766" y="926326"/>
        <a:ext cx="2164277" cy="2778981"/>
      </dsp:txXfrm>
    </dsp:sp>
    <dsp:sp modelId="{79896E33-99D4-4FD3-A313-9C81F12309D0}">
      <dsp:nvSpPr>
        <dsp:cNvPr id="0" name=""/>
        <dsp:cNvSpPr/>
      </dsp:nvSpPr>
      <dsp:spPr>
        <a:xfrm rot="16200000">
          <a:off x="3425686" y="1233678"/>
          <a:ext cx="4631635" cy="2164277"/>
        </a:xfrm>
        <a:prstGeom prst="flowChartManualOperation">
          <a:avLst/>
        </a:prstGeom>
        <a:solidFill>
          <a:schemeClr val="accent2">
            <a:hueOff val="-10561463"/>
            <a:satOff val="-21727"/>
            <a:lumOff val="136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0628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What strengths do we each bring to this collaboration?</a:t>
          </a:r>
          <a:endParaRPr lang="en-US" sz="1900" kern="1200" dirty="0"/>
        </a:p>
      </dsp:txBody>
      <dsp:txXfrm rot="5400000">
        <a:off x="4659365" y="926326"/>
        <a:ext cx="2164277" cy="2778981"/>
      </dsp:txXfrm>
    </dsp:sp>
    <dsp:sp modelId="{C03F405C-D99F-4B5B-B15A-829F3589DA06}">
      <dsp:nvSpPr>
        <dsp:cNvPr id="0" name=""/>
        <dsp:cNvSpPr/>
      </dsp:nvSpPr>
      <dsp:spPr>
        <a:xfrm rot="16200000">
          <a:off x="5752285" y="1233678"/>
          <a:ext cx="4631635" cy="2164277"/>
        </a:xfrm>
        <a:prstGeom prst="flowChartManualOperation">
          <a:avLst/>
        </a:prstGeom>
        <a:solidFill>
          <a:schemeClr val="accent2">
            <a:hueOff val="-15842194"/>
            <a:satOff val="-32591"/>
            <a:lumOff val="204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0628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How can we best leverage our strengths toward our common goals?</a:t>
          </a:r>
          <a:endParaRPr lang="en-US" sz="1900" kern="1200" dirty="0"/>
        </a:p>
      </dsp:txBody>
      <dsp:txXfrm rot="5400000">
        <a:off x="6985964" y="926326"/>
        <a:ext cx="2164277" cy="2778981"/>
      </dsp:txXfrm>
    </dsp:sp>
    <dsp:sp modelId="{3BBDFAD6-F15B-4BC9-956E-1C463FF0B6D8}">
      <dsp:nvSpPr>
        <dsp:cNvPr id="0" name=""/>
        <dsp:cNvSpPr/>
      </dsp:nvSpPr>
      <dsp:spPr>
        <a:xfrm rot="16200000">
          <a:off x="8078883" y="1233678"/>
          <a:ext cx="4631635" cy="2164277"/>
        </a:xfrm>
        <a:prstGeom prst="flowChartManualOperation">
          <a:avLst/>
        </a:prstGeom>
        <a:solidFill>
          <a:schemeClr val="accent2">
            <a:hueOff val="-21122926"/>
            <a:satOff val="-43455"/>
            <a:lumOff val="27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0628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What commitments will we make to each other to ensure that our collaboration functions smoothly and addresses inevitable breakdowns efficiently?</a:t>
          </a:r>
        </a:p>
      </dsp:txBody>
      <dsp:txXfrm rot="5400000">
        <a:off x="9312562" y="926326"/>
        <a:ext cx="2164277" cy="277898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19ECA-27BF-43AA-A301-7F36D5EC8D40}">
      <dsp:nvSpPr>
        <dsp:cNvPr id="0" name=""/>
        <dsp:cNvSpPr/>
      </dsp:nvSpPr>
      <dsp:spPr>
        <a:xfrm rot="16200000">
          <a:off x="-1362926" y="1368974"/>
          <a:ext cx="4860262" cy="2122312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928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Define a clear goal for the team</a:t>
          </a:r>
          <a:endParaRPr lang="en-US" sz="2400" kern="1200" dirty="0"/>
        </a:p>
      </dsp:txBody>
      <dsp:txXfrm rot="5400000">
        <a:off x="6049" y="972051"/>
        <a:ext cx="2122312" cy="2916158"/>
      </dsp:txXfrm>
    </dsp:sp>
    <dsp:sp modelId="{483FE6EA-3A7D-4441-B170-EE12289087F9}">
      <dsp:nvSpPr>
        <dsp:cNvPr id="0" name=""/>
        <dsp:cNvSpPr/>
      </dsp:nvSpPr>
      <dsp:spPr>
        <a:xfrm rot="16200000">
          <a:off x="918558" y="1368974"/>
          <a:ext cx="4860262" cy="2122312"/>
        </a:xfrm>
        <a:prstGeom prst="flowChartManualOperation">
          <a:avLst/>
        </a:prstGeom>
        <a:solidFill>
          <a:schemeClr val="accent2">
            <a:hueOff val="-5280732"/>
            <a:satOff val="-10864"/>
            <a:lumOff val="68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928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Clarify and agree to expectations for team work processes and quality</a:t>
          </a:r>
        </a:p>
      </dsp:txBody>
      <dsp:txXfrm rot="5400000">
        <a:off x="2287533" y="972051"/>
        <a:ext cx="2122312" cy="2916158"/>
      </dsp:txXfrm>
    </dsp:sp>
    <dsp:sp modelId="{1A696A47-7612-47D7-9374-64E29E58479F}">
      <dsp:nvSpPr>
        <dsp:cNvPr id="0" name=""/>
        <dsp:cNvSpPr/>
      </dsp:nvSpPr>
      <dsp:spPr>
        <a:xfrm rot="16200000">
          <a:off x="3200044" y="1368974"/>
          <a:ext cx="4860262" cy="2122312"/>
        </a:xfrm>
        <a:prstGeom prst="flowChartManualOperation">
          <a:avLst/>
        </a:prstGeom>
        <a:solidFill>
          <a:schemeClr val="accent2">
            <a:hueOff val="-10561463"/>
            <a:satOff val="-21727"/>
            <a:lumOff val="136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928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Ensure each team member understands our individual impact (starting with clear roles)</a:t>
          </a:r>
        </a:p>
      </dsp:txBody>
      <dsp:txXfrm rot="5400000">
        <a:off x="4569019" y="972051"/>
        <a:ext cx="2122312" cy="2916158"/>
      </dsp:txXfrm>
    </dsp:sp>
    <dsp:sp modelId="{A8877E6D-0321-4EEE-84FE-7475E5F91C68}">
      <dsp:nvSpPr>
        <dsp:cNvPr id="0" name=""/>
        <dsp:cNvSpPr/>
      </dsp:nvSpPr>
      <dsp:spPr>
        <a:xfrm rot="16200000">
          <a:off x="5481530" y="1368974"/>
          <a:ext cx="4860262" cy="2122312"/>
        </a:xfrm>
        <a:prstGeom prst="flowChartManualOperation">
          <a:avLst/>
        </a:prstGeom>
        <a:solidFill>
          <a:schemeClr val="accent2">
            <a:hueOff val="-15842194"/>
            <a:satOff val="-32591"/>
            <a:lumOff val="204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928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Determine how we will encourage (formal or informal) socialization apart from work activities</a:t>
          </a:r>
        </a:p>
      </dsp:txBody>
      <dsp:txXfrm rot="5400000">
        <a:off x="6850505" y="972051"/>
        <a:ext cx="2122312" cy="2916158"/>
      </dsp:txXfrm>
    </dsp:sp>
    <dsp:sp modelId="{F59582C0-D12B-4C4B-B8BD-A5E2D969F36D}">
      <dsp:nvSpPr>
        <dsp:cNvPr id="0" name=""/>
        <dsp:cNvSpPr/>
      </dsp:nvSpPr>
      <dsp:spPr>
        <a:xfrm rot="16200000">
          <a:off x="7763015" y="1368974"/>
          <a:ext cx="4860262" cy="2122312"/>
        </a:xfrm>
        <a:prstGeom prst="flowChartManualOperation">
          <a:avLst/>
        </a:prstGeom>
        <a:solidFill>
          <a:schemeClr val="accent2">
            <a:hueOff val="-21122926"/>
            <a:satOff val="-43455"/>
            <a:lumOff val="27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928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Establish protocols to ensure no team member feels excluded</a:t>
          </a:r>
        </a:p>
      </dsp:txBody>
      <dsp:txXfrm rot="5400000">
        <a:off x="9131990" y="972051"/>
        <a:ext cx="2122312" cy="29161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D401BA-D70C-48D2-9DEC-DE9F728A1172}">
      <dsp:nvSpPr>
        <dsp:cNvPr id="0" name=""/>
        <dsp:cNvSpPr/>
      </dsp:nvSpPr>
      <dsp:spPr>
        <a:xfrm>
          <a:off x="183552" y="1414894"/>
          <a:ext cx="2708196" cy="8924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 Host the Three Conversations</a:t>
          </a:r>
        </a:p>
      </dsp:txBody>
      <dsp:txXfrm>
        <a:off x="183552" y="1414894"/>
        <a:ext cx="2708196" cy="892473"/>
      </dsp:txXfrm>
    </dsp:sp>
    <dsp:sp modelId="{65CEE519-12AB-4D56-99AE-B955C28A3EFD}">
      <dsp:nvSpPr>
        <dsp:cNvPr id="0" name=""/>
        <dsp:cNvSpPr/>
      </dsp:nvSpPr>
      <dsp:spPr>
        <a:xfrm>
          <a:off x="183552" y="3296814"/>
          <a:ext cx="2708196" cy="1672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What happened?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Feelings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Identity</a:t>
          </a:r>
        </a:p>
      </dsp:txBody>
      <dsp:txXfrm>
        <a:off x="183552" y="3296814"/>
        <a:ext cx="2708196" cy="1672060"/>
      </dsp:txXfrm>
    </dsp:sp>
    <dsp:sp modelId="{974315A9-56B8-4EBD-93AE-B8CC947B9EEB}">
      <dsp:nvSpPr>
        <dsp:cNvPr id="0" name=""/>
        <dsp:cNvSpPr/>
      </dsp:nvSpPr>
      <dsp:spPr>
        <a:xfrm>
          <a:off x="180475" y="1143459"/>
          <a:ext cx="215424" cy="21542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051EB0-BA0D-4726-A40D-F329F449C3DC}">
      <dsp:nvSpPr>
        <dsp:cNvPr id="0" name=""/>
        <dsp:cNvSpPr/>
      </dsp:nvSpPr>
      <dsp:spPr>
        <a:xfrm>
          <a:off x="331272" y="841864"/>
          <a:ext cx="215424" cy="21542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775FE3-FA99-48AD-B4C2-A3106947796F}">
      <dsp:nvSpPr>
        <dsp:cNvPr id="0" name=""/>
        <dsp:cNvSpPr/>
      </dsp:nvSpPr>
      <dsp:spPr>
        <a:xfrm>
          <a:off x="693186" y="902183"/>
          <a:ext cx="338524" cy="33852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E50DA3-2237-419C-9BDE-9073C75E3E3F}">
      <dsp:nvSpPr>
        <dsp:cNvPr id="0" name=""/>
        <dsp:cNvSpPr/>
      </dsp:nvSpPr>
      <dsp:spPr>
        <a:xfrm>
          <a:off x="994780" y="570429"/>
          <a:ext cx="215424" cy="21542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0E1E5C-0C20-42B1-BDA7-59FC55D7E8D0}">
      <dsp:nvSpPr>
        <dsp:cNvPr id="0" name=""/>
        <dsp:cNvSpPr/>
      </dsp:nvSpPr>
      <dsp:spPr>
        <a:xfrm>
          <a:off x="1386853" y="449791"/>
          <a:ext cx="215424" cy="21542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3AE0CA-65C2-428C-969B-A495384778DE}">
      <dsp:nvSpPr>
        <dsp:cNvPr id="0" name=""/>
        <dsp:cNvSpPr/>
      </dsp:nvSpPr>
      <dsp:spPr>
        <a:xfrm>
          <a:off x="1869405" y="660907"/>
          <a:ext cx="215424" cy="21542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E1E29D-5FDA-4C2B-B191-F1B1BE9E5B46}">
      <dsp:nvSpPr>
        <dsp:cNvPr id="0" name=""/>
        <dsp:cNvSpPr/>
      </dsp:nvSpPr>
      <dsp:spPr>
        <a:xfrm>
          <a:off x="2170999" y="811705"/>
          <a:ext cx="338524" cy="33852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96130B-5227-4F2E-9F4B-99374F5C5296}">
      <dsp:nvSpPr>
        <dsp:cNvPr id="0" name=""/>
        <dsp:cNvSpPr/>
      </dsp:nvSpPr>
      <dsp:spPr>
        <a:xfrm>
          <a:off x="2593232" y="1143459"/>
          <a:ext cx="215424" cy="21542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72B16F-124C-4256-A278-68DE802BFB9A}">
      <dsp:nvSpPr>
        <dsp:cNvPr id="0" name=""/>
        <dsp:cNvSpPr/>
      </dsp:nvSpPr>
      <dsp:spPr>
        <a:xfrm>
          <a:off x="2774188" y="1475213"/>
          <a:ext cx="215424" cy="21542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C24A44-7AE4-4AD9-987A-E064EE54247C}">
      <dsp:nvSpPr>
        <dsp:cNvPr id="0" name=""/>
        <dsp:cNvSpPr/>
      </dsp:nvSpPr>
      <dsp:spPr>
        <a:xfrm>
          <a:off x="1205896" y="841864"/>
          <a:ext cx="553949" cy="55394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E13397-E071-4110-828C-7E87C49CA6C3}">
      <dsp:nvSpPr>
        <dsp:cNvPr id="0" name=""/>
        <dsp:cNvSpPr/>
      </dsp:nvSpPr>
      <dsp:spPr>
        <a:xfrm>
          <a:off x="29678" y="1987924"/>
          <a:ext cx="215424" cy="21542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720100-10D4-4641-8512-224A5D56B5AC}">
      <dsp:nvSpPr>
        <dsp:cNvPr id="0" name=""/>
        <dsp:cNvSpPr/>
      </dsp:nvSpPr>
      <dsp:spPr>
        <a:xfrm>
          <a:off x="210634" y="2259359"/>
          <a:ext cx="338524" cy="33852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671E53-DF20-4765-BAB7-F0B22276B7EF}">
      <dsp:nvSpPr>
        <dsp:cNvPr id="0" name=""/>
        <dsp:cNvSpPr/>
      </dsp:nvSpPr>
      <dsp:spPr>
        <a:xfrm>
          <a:off x="663026" y="2500634"/>
          <a:ext cx="492399" cy="4923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4A88A5-1E40-4C2E-B5A1-94640B176EF3}">
      <dsp:nvSpPr>
        <dsp:cNvPr id="0" name=""/>
        <dsp:cNvSpPr/>
      </dsp:nvSpPr>
      <dsp:spPr>
        <a:xfrm>
          <a:off x="1296375" y="2892707"/>
          <a:ext cx="215424" cy="21542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A0031C-7D50-447B-8042-403FBEAAE7C3}">
      <dsp:nvSpPr>
        <dsp:cNvPr id="0" name=""/>
        <dsp:cNvSpPr/>
      </dsp:nvSpPr>
      <dsp:spPr>
        <a:xfrm>
          <a:off x="1417013" y="2500634"/>
          <a:ext cx="338524" cy="33852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54950D-907B-47C3-AB54-4FB0985D3FFB}">
      <dsp:nvSpPr>
        <dsp:cNvPr id="0" name=""/>
        <dsp:cNvSpPr/>
      </dsp:nvSpPr>
      <dsp:spPr>
        <a:xfrm>
          <a:off x="1718607" y="2922867"/>
          <a:ext cx="215424" cy="21542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928F35-BC82-432E-B914-8DFBC7248E20}">
      <dsp:nvSpPr>
        <dsp:cNvPr id="0" name=""/>
        <dsp:cNvSpPr/>
      </dsp:nvSpPr>
      <dsp:spPr>
        <a:xfrm>
          <a:off x="1990042" y="2440316"/>
          <a:ext cx="492399" cy="4923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253520-0A3B-4C73-8D9F-032433C9699C}">
      <dsp:nvSpPr>
        <dsp:cNvPr id="0" name=""/>
        <dsp:cNvSpPr/>
      </dsp:nvSpPr>
      <dsp:spPr>
        <a:xfrm>
          <a:off x="2653551" y="2319678"/>
          <a:ext cx="338524" cy="33852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319284-DCFF-445F-A8E5-4A7AB8095301}">
      <dsp:nvSpPr>
        <dsp:cNvPr id="0" name=""/>
        <dsp:cNvSpPr/>
      </dsp:nvSpPr>
      <dsp:spPr>
        <a:xfrm>
          <a:off x="2992075" y="901681"/>
          <a:ext cx="994198" cy="1898033"/>
        </a:xfrm>
        <a:prstGeom prst="chevron">
          <a:avLst>
            <a:gd name="adj" fmla="val 623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767825-5120-4614-8016-109949B789A6}">
      <dsp:nvSpPr>
        <dsp:cNvPr id="0" name=""/>
        <dsp:cNvSpPr/>
      </dsp:nvSpPr>
      <dsp:spPr>
        <a:xfrm>
          <a:off x="4200315" y="902603"/>
          <a:ext cx="2711450" cy="1898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Articulate the Third Story</a:t>
          </a:r>
        </a:p>
      </dsp:txBody>
      <dsp:txXfrm>
        <a:off x="4200315" y="902603"/>
        <a:ext cx="2711450" cy="1898015"/>
      </dsp:txXfrm>
    </dsp:sp>
    <dsp:sp modelId="{F4068F1D-F929-4E7F-9D43-B9532BE84C34}">
      <dsp:nvSpPr>
        <dsp:cNvPr id="0" name=""/>
        <dsp:cNvSpPr/>
      </dsp:nvSpPr>
      <dsp:spPr>
        <a:xfrm>
          <a:off x="3986274" y="3296814"/>
          <a:ext cx="3139533" cy="1672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Listen to Understand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Share Your Viewpoint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Reframe, Reframe, Reframe</a:t>
          </a:r>
        </a:p>
      </dsp:txBody>
      <dsp:txXfrm>
        <a:off x="3986274" y="3296814"/>
        <a:ext cx="3139533" cy="1672060"/>
      </dsp:txXfrm>
    </dsp:sp>
    <dsp:sp modelId="{8C76B9F4-4BB0-425B-9D21-2C411D8E51AF}">
      <dsp:nvSpPr>
        <dsp:cNvPr id="0" name=""/>
        <dsp:cNvSpPr/>
      </dsp:nvSpPr>
      <dsp:spPr>
        <a:xfrm>
          <a:off x="7125807" y="901681"/>
          <a:ext cx="994198" cy="1898033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DC2BD0-3250-4C8C-BE3D-A13CD81D2003}">
      <dsp:nvSpPr>
        <dsp:cNvPr id="0" name=""/>
        <dsp:cNvSpPr/>
      </dsp:nvSpPr>
      <dsp:spPr>
        <a:xfrm>
          <a:off x="8228464" y="744824"/>
          <a:ext cx="2304732" cy="230473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Find a Resolution</a:t>
          </a:r>
        </a:p>
      </dsp:txBody>
      <dsp:txXfrm>
        <a:off x="8565984" y="1082344"/>
        <a:ext cx="1629692" cy="1629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5219A-7F15-4FB6-BDEC-6361F5494E61}" type="datetimeFigureOut">
              <a:rPr lang="en-US" smtClean="0"/>
              <a:t>2/21/2020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A0AD9D-5179-4E9E-99AB-3390FB0BD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57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57E895-9D73-4E4D-B1CA-33795B8FE09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0830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A0AD9D-5179-4E9E-99AB-3390FB0BD8C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8501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A0AD9D-5179-4E9E-99AB-3390FB0BD8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481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75000"/>
                    </a14:imgEffect>
                    <a14:imgEffect>
                      <a14:brightnessContrast bright="25000" contras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53" b="9536"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53798BE-EBF2-824B-8984-2F734322AAC9}"/>
              </a:ext>
            </a:extLst>
          </p:cNvPr>
          <p:cNvSpPr/>
          <p:nvPr/>
        </p:nvSpPr>
        <p:spPr>
          <a:xfrm>
            <a:off x="135924" y="160638"/>
            <a:ext cx="11914904" cy="6351373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3C9B66E4-E4E3-A248-BB83-1094CA616009}"/>
              </a:ext>
            </a:extLst>
          </p:cNvPr>
          <p:cNvSpPr/>
          <p:nvPr/>
        </p:nvSpPr>
        <p:spPr>
          <a:xfrm rot="5400000">
            <a:off x="358345" y="310614"/>
            <a:ext cx="531341" cy="593124"/>
          </a:xfrm>
          <a:prstGeom prst="rtTriangl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5664BC-80EA-7149-8387-244680D0F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007" y="1122363"/>
            <a:ext cx="11569567" cy="2387600"/>
          </a:xfrm>
          <a:solidFill>
            <a:srgbClr val="FFFFFF">
              <a:alpha val="50196"/>
            </a:srgbClr>
          </a:solidFill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D49FB3-4BA7-E848-AF88-2E9ADF50C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8007" y="3602038"/>
            <a:ext cx="11569567" cy="1655762"/>
          </a:xfr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>
            <a:lvl1pPr marL="0" indent="0" algn="ctr">
              <a:buNone/>
              <a:defRPr sz="2800" b="1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E1548C-36EA-024A-B46C-F97DB2945B85}"/>
              </a:ext>
            </a:extLst>
          </p:cNvPr>
          <p:cNvSpPr/>
          <p:nvPr userDrawn="1"/>
        </p:nvSpPr>
        <p:spPr>
          <a:xfrm>
            <a:off x="3457903" y="6006369"/>
            <a:ext cx="5544207" cy="736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75000"/>
                    </a14:imgEffect>
                    <a14:imgEffect>
                      <a14:brightnessContrast bright="25000" contras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59" t="79848" r="26070" b="9452"/>
          <a:stretch/>
        </p:blipFill>
        <p:spPr>
          <a:xfrm>
            <a:off x="3454451" y="5984542"/>
            <a:ext cx="5554639" cy="8734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FC7B83-603D-EC44-8F03-CD29182CF59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9979" y="6247477"/>
            <a:ext cx="2527988" cy="5290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606" y="6073861"/>
            <a:ext cx="2286000" cy="876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FC7B83-603D-EC44-8F03-CD29182CF5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/>
          <a:srcRect r="74539"/>
          <a:stretch/>
        </p:blipFill>
        <p:spPr>
          <a:xfrm>
            <a:off x="6369979" y="6247477"/>
            <a:ext cx="643664" cy="529068"/>
          </a:xfrm>
          <a:prstGeom prst="rect">
            <a:avLst/>
          </a:prstGeom>
        </p:spPr>
      </p:pic>
      <p:sp>
        <p:nvSpPr>
          <p:cNvPr id="17" name="Round Diagonal Corner Rectangle 16"/>
          <p:cNvSpPr/>
          <p:nvPr userDrawn="1"/>
        </p:nvSpPr>
        <p:spPr>
          <a:xfrm>
            <a:off x="6070516" y="6363870"/>
            <a:ext cx="27432" cy="274320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439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BACBF-D494-A247-A601-301DE5BF6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EA3DAE-3084-6B44-BC8F-9415C6A440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69557" y="1727309"/>
            <a:ext cx="11392929" cy="44232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30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B632F5-A73D-AA47-9046-85792798E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68598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9FC737-B64F-E74E-9231-E7FDD0D35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823165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2065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A6193-C576-5641-9C81-D9B09B437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EEFE-950B-D14B-9AAB-CD835E214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7460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3DB68-DEA3-794B-B888-E79DBC17C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9A9EA-000E-AE4E-96B9-CEE661B4D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70854"/>
            <a:ext cx="10515600" cy="1418796"/>
          </a:xfrm>
        </p:spPr>
        <p:txBody>
          <a:bodyPr/>
          <a:lstStyle>
            <a:lvl1pPr marL="0" indent="0" algn="ctr">
              <a:buNone/>
              <a:defRPr sz="2400" b="1" cap="all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520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D2BF-7E04-644F-8146-E5FFE1CDA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46B0D-31F2-524F-B408-E66C1AD544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16E6C-4279-594F-9056-75015964D5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3926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6388-296E-DA4A-B8D4-2B424F19D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C9CEE-1AE9-A640-A58E-62B063F31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B4C588-A767-5A47-BA1B-6EBA36DA7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CDE3B-840B-CA4E-AFC6-E1D20134AD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C874A0-8EFB-894B-BF70-0AFF7317B2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65558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5E85F-1EE7-7248-8168-CB6D8A60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3125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6034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36799-8995-6247-A08A-57CE6836F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4230D-9077-C54E-8217-EE1005CEE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3522E-6516-0646-B30C-2CE4045D7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1786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54C1B-4B7C-AC41-BC10-FDB3367FC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5DB76E-4886-9C49-A286-DC1C14790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8F94C7-399A-E749-A061-27E17178C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5385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AB55ACF-6164-814C-873C-9A251F905BC5}"/>
              </a:ext>
            </a:extLst>
          </p:cNvPr>
          <p:cNvSpPr/>
          <p:nvPr/>
        </p:nvSpPr>
        <p:spPr>
          <a:xfrm>
            <a:off x="135924" y="160638"/>
            <a:ext cx="11914904" cy="6351373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9893B6-E818-3947-8C7A-0F5C0418E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557" y="172995"/>
            <a:ext cx="115812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B9DF6-58F1-1542-A288-31DAB8BDD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557" y="1727309"/>
            <a:ext cx="11581271" cy="4423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548C-36EA-024A-B46C-F97DB2945B85}"/>
              </a:ext>
            </a:extLst>
          </p:cNvPr>
          <p:cNvSpPr/>
          <p:nvPr/>
        </p:nvSpPr>
        <p:spPr>
          <a:xfrm>
            <a:off x="3457903" y="6006369"/>
            <a:ext cx="5544207" cy="736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C7B83-603D-EC44-8F03-CD29182CF59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369979" y="6247477"/>
            <a:ext cx="2527988" cy="529068"/>
          </a:xfrm>
          <a:prstGeom prst="rect">
            <a:avLst/>
          </a:prstGeom>
        </p:spPr>
      </p:pic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10CD18E2-8C62-3142-9CEF-1D573497D537}"/>
              </a:ext>
            </a:extLst>
          </p:cNvPr>
          <p:cNvSpPr/>
          <p:nvPr/>
        </p:nvSpPr>
        <p:spPr>
          <a:xfrm rot="5400000">
            <a:off x="358345" y="310614"/>
            <a:ext cx="531341" cy="593124"/>
          </a:xfrm>
          <a:prstGeom prst="rtTriangl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606" y="6073861"/>
            <a:ext cx="2286000" cy="876300"/>
          </a:xfrm>
          <a:prstGeom prst="rect">
            <a:avLst/>
          </a:prstGeom>
        </p:spPr>
      </p:pic>
      <p:sp>
        <p:nvSpPr>
          <p:cNvPr id="16" name="Round Diagonal Corner Rectangle 15"/>
          <p:cNvSpPr/>
          <p:nvPr userDrawn="1"/>
        </p:nvSpPr>
        <p:spPr>
          <a:xfrm>
            <a:off x="6070516" y="6363870"/>
            <a:ext cx="27432" cy="274320"/>
          </a:xfrm>
          <a:prstGeom prst="round2DiagRect">
            <a:avLst>
              <a:gd name="adj1" fmla="val 5000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8471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Arial Unicode MS" panose="020B0604020202020204" pitchFamily="34" charset="-128"/>
          <a:cs typeface="Arial Unicode MS" panose="020B0604020202020204" pitchFamily="34" charset="-128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Arial Unicode MS" panose="020B0604020202020204" pitchFamily="34" charset="-128"/>
          <a:cs typeface="Arial Unicode MS" panose="020B0604020202020204" pitchFamily="34" charset="-12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Arial Unicode MS" panose="020B0604020202020204" pitchFamily="34" charset="-128"/>
          <a:cs typeface="Arial Unicode MS" panose="020B0604020202020204" pitchFamily="34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Arial Unicode MS" panose="020B0604020202020204" pitchFamily="34" charset="-128"/>
          <a:cs typeface="Arial Unicode MS" panose="020B0604020202020204" pitchFamily="34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Arial Unicode MS" panose="020B0604020202020204" pitchFamily="34" charset="-128"/>
          <a:cs typeface="Arial Unicode MS" panose="020B0604020202020204" pitchFamily="34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Arial Unicode MS" panose="020B0604020202020204" pitchFamily="34" charset="-128"/>
          <a:cs typeface="Arial Unicode MS" panose="020B0604020202020204" pitchFamily="34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thinklilac.blogspot.com/2015/02/five-business-books-and-dvd-about.html" TargetMode="External"/><Relationship Id="rId3" Type="http://schemas.openxmlformats.org/officeDocument/2006/relationships/diagramLayout" Target="../diagrams/layout4.xml"/><Relationship Id="rId7" Type="http://schemas.openxmlformats.org/officeDocument/2006/relationships/image" Target="../media/image8.JP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3.xml"/><Relationship Id="rId7" Type="http://schemas.openxmlformats.org/officeDocument/2006/relationships/slide" Target="slide1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6.xml"/><Relationship Id="rId4" Type="http://schemas.openxmlformats.org/officeDocument/2006/relationships/slide" Target="slide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slide" Target="slide14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slide" Target="slide1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8007" y="2609850"/>
            <a:ext cx="11569567" cy="1472485"/>
          </a:xfrm>
          <a:solidFill>
            <a:srgbClr val="FFFFFF">
              <a:alpha val="55000"/>
            </a:srgbClr>
          </a:solidFill>
        </p:spPr>
        <p:txBody>
          <a:bodyPr>
            <a:noAutofit/>
          </a:bodyPr>
          <a:lstStyle/>
          <a:p>
            <a:r>
              <a:rPr lang="en-US" sz="4800" dirty="0"/>
              <a:t>Creating a Collaborative Culture:</a:t>
            </a:r>
            <a:br>
              <a:rPr lang="en-US" sz="4800" dirty="0"/>
            </a:br>
            <a:r>
              <a:rPr lang="en-US" sz="4800" dirty="0"/>
              <a:t>The Sequel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8007" y="4174411"/>
            <a:ext cx="11569567" cy="1072320"/>
          </a:xfrm>
          <a:solidFill>
            <a:srgbClr val="FFFFFF">
              <a:alpha val="55000"/>
            </a:srgbClr>
          </a:solidFill>
        </p:spPr>
        <p:txBody>
          <a:bodyPr>
            <a:normAutofit lnSpcReduction="10000"/>
          </a:bodyPr>
          <a:lstStyle/>
          <a:p>
            <a:pPr>
              <a:lnSpc>
                <a:spcPct val="99000"/>
              </a:lnSpc>
            </a:pPr>
            <a:r>
              <a:rPr lang="en-US" sz="3600" dirty="0"/>
              <a:t>Effective strategies for working together</a:t>
            </a:r>
            <a:br>
              <a:rPr lang="en-US" sz="3600" dirty="0"/>
            </a:br>
            <a:r>
              <a:rPr lang="en-US" sz="3600" dirty="0"/>
              <a:t>to answer big questions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11216" y="5331827"/>
            <a:ext cx="11569567" cy="468681"/>
          </a:xfrm>
          <a:prstGeom prst="rect">
            <a:avLst/>
          </a:prstGeom>
          <a:solidFill>
            <a:srgbClr val="FFFFFF">
              <a:alpha val="55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cap="all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9000"/>
              </a:lnSpc>
            </a:pPr>
            <a:r>
              <a:rPr lang="en-US" sz="2400" cap="none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Michael Mandel, MBA</a:t>
            </a:r>
          </a:p>
        </p:txBody>
      </p:sp>
      <p:sp>
        <p:nvSpPr>
          <p:cNvPr id="5" name="Rectangle 4">
            <a:hlinkClick r:id="rId2" action="ppaction://hlinksldjump"/>
          </p:cNvPr>
          <p:cNvSpPr/>
          <p:nvPr/>
        </p:nvSpPr>
        <p:spPr>
          <a:xfrm>
            <a:off x="3438939" y="6162261"/>
            <a:ext cx="5555974" cy="6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/>
        </p:nvSpPr>
        <p:spPr>
          <a:xfrm rot="20840467">
            <a:off x="721613" y="3880415"/>
            <a:ext cx="1096774" cy="7655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75000"/>
              </a:lnSpc>
            </a:pPr>
            <a:r>
              <a:rPr lang="en-US" sz="2800" dirty="0">
                <a:solidFill>
                  <a:srgbClr val="FF0000"/>
                </a:solidFill>
                <a:effectLst>
                  <a:glow rad="215900">
                    <a:schemeClr val="bg1">
                      <a:alpha val="33000"/>
                    </a:schemeClr>
                  </a:glow>
                </a:effectLst>
                <a:latin typeface="Segoe Print" panose="02000600000000000000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More</a:t>
            </a:r>
            <a:br>
              <a:rPr lang="en-US" sz="2800" dirty="0">
                <a:solidFill>
                  <a:srgbClr val="FF0000"/>
                </a:solidFill>
                <a:effectLst>
                  <a:glow rad="215900">
                    <a:schemeClr val="bg1">
                      <a:alpha val="33000"/>
                    </a:schemeClr>
                  </a:glow>
                </a:effectLst>
                <a:latin typeface="Segoe Print" panose="02000600000000000000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800" dirty="0">
                <a:solidFill>
                  <a:srgbClr val="FF0000"/>
                </a:solidFill>
                <a:effectLst>
                  <a:glow rad="215900">
                    <a:schemeClr val="bg1">
                      <a:alpha val="33000"/>
                    </a:schemeClr>
                  </a:glow>
                </a:effectLst>
                <a:latin typeface="Segoe Print" panose="02000600000000000000" pitchFamily="2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^</a:t>
            </a:r>
            <a:endParaRPr lang="en-US" sz="2800" dirty="0">
              <a:solidFill>
                <a:srgbClr val="FF0000"/>
              </a:solidFill>
              <a:effectLst>
                <a:glow rad="215900">
                  <a:schemeClr val="bg1">
                    <a:alpha val="33000"/>
                  </a:schemeClr>
                </a:glow>
              </a:effectLst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5939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it go this time?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3438939" y="6162261"/>
            <a:ext cx="5555974" cy="6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33892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78905" y="172995"/>
            <a:ext cx="11871924" cy="1325563"/>
          </a:xfrm>
        </p:spPr>
        <p:txBody>
          <a:bodyPr>
            <a:normAutofit/>
          </a:bodyPr>
          <a:lstStyle/>
          <a:p>
            <a:r>
              <a:rPr lang="en-US" dirty="0"/>
              <a:t>Working Through Communication Breakdowns</a:t>
            </a:r>
          </a:p>
        </p:txBody>
      </p:sp>
      <p:pic>
        <p:nvPicPr>
          <p:cNvPr id="6" name="Content Placeholder 5" descr="Communication Breakdown | Rob Liano – Best Selling Author ...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9019" y="1498558"/>
            <a:ext cx="4493962" cy="4679281"/>
          </a:xfrm>
        </p:spPr>
      </p:pic>
      <p:sp>
        <p:nvSpPr>
          <p:cNvPr id="5" name="Rectangle 4">
            <a:hlinkClick r:id="" action="ppaction://noaction"/>
          </p:cNvPr>
          <p:cNvSpPr/>
          <p:nvPr/>
        </p:nvSpPr>
        <p:spPr>
          <a:xfrm>
            <a:off x="9695460" y="5681966"/>
            <a:ext cx="972541" cy="11760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8267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Process 6"/>
          <p:cNvSpPr/>
          <p:nvPr/>
        </p:nvSpPr>
        <p:spPr>
          <a:xfrm>
            <a:off x="5386991" y="354187"/>
            <a:ext cx="1342529" cy="51269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Breakdown</a:t>
            </a:r>
          </a:p>
        </p:txBody>
      </p:sp>
      <p:sp>
        <p:nvSpPr>
          <p:cNvPr id="8" name="Flowchart: Process 7"/>
          <p:cNvSpPr/>
          <p:nvPr/>
        </p:nvSpPr>
        <p:spPr>
          <a:xfrm>
            <a:off x="8225329" y="354187"/>
            <a:ext cx="1538095" cy="51269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Commitment</a:t>
            </a:r>
          </a:p>
        </p:txBody>
      </p:sp>
      <p:sp>
        <p:nvSpPr>
          <p:cNvPr id="11" name="Flowchart: Connector 10"/>
          <p:cNvSpPr/>
          <p:nvPr/>
        </p:nvSpPr>
        <p:spPr>
          <a:xfrm>
            <a:off x="4443519" y="1234234"/>
            <a:ext cx="3229471" cy="1448241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Mind</a:t>
            </a:r>
          </a:p>
          <a:p>
            <a:pPr algn="ctr"/>
            <a:r>
              <a:rPr lang="en-US" sz="1200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Something is wrong with it</a:t>
            </a:r>
          </a:p>
          <a:p>
            <a:pPr algn="ctr"/>
            <a:r>
              <a:rPr lang="en-US" sz="1200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Something is wrong with them</a:t>
            </a:r>
          </a:p>
          <a:p>
            <a:pPr algn="ctr"/>
            <a:r>
              <a:rPr lang="en-US" sz="1200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Something is wrong with me</a:t>
            </a:r>
          </a:p>
        </p:txBody>
      </p:sp>
      <p:sp>
        <p:nvSpPr>
          <p:cNvPr id="12" name="Flowchart: Connector 11"/>
          <p:cNvSpPr/>
          <p:nvPr/>
        </p:nvSpPr>
        <p:spPr>
          <a:xfrm>
            <a:off x="2168091" y="1004313"/>
            <a:ext cx="1908083" cy="190808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Right/Wrong</a:t>
            </a:r>
          </a:p>
          <a:p>
            <a:pPr algn="ctr"/>
            <a:r>
              <a:rPr lang="en-US" sz="1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Finger Pointing</a:t>
            </a:r>
          </a:p>
          <a:p>
            <a:pPr algn="ctr"/>
            <a:r>
              <a:rPr lang="en-US" sz="1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Blame</a:t>
            </a:r>
          </a:p>
          <a:p>
            <a:pPr algn="ctr"/>
            <a:r>
              <a:rPr lang="en-US" sz="1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No Coaching</a:t>
            </a:r>
          </a:p>
          <a:p>
            <a:pPr algn="ctr"/>
            <a:r>
              <a:rPr lang="en-US" sz="1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Excuses/Story</a:t>
            </a:r>
          </a:p>
          <a:p>
            <a:pPr algn="ctr"/>
            <a:r>
              <a:rPr lang="en-US" sz="1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Hiding/Denial</a:t>
            </a:r>
          </a:p>
          <a:p>
            <a:pPr algn="ctr"/>
            <a:r>
              <a:rPr lang="en-US" sz="1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No Training</a:t>
            </a:r>
          </a:p>
          <a:p>
            <a:pPr algn="ctr"/>
            <a:r>
              <a:rPr lang="en-US" sz="1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Resignation</a:t>
            </a:r>
          </a:p>
        </p:txBody>
      </p:sp>
      <p:sp>
        <p:nvSpPr>
          <p:cNvPr id="13" name="Flowchart: Alternate Process 12"/>
          <p:cNvSpPr/>
          <p:nvPr/>
        </p:nvSpPr>
        <p:spPr>
          <a:xfrm>
            <a:off x="5228424" y="3089460"/>
            <a:ext cx="1654377" cy="70826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Declare a Breakdown</a:t>
            </a:r>
          </a:p>
        </p:txBody>
      </p:sp>
      <p:sp>
        <p:nvSpPr>
          <p:cNvPr id="14" name="Flowchart: Alternate Process 13"/>
          <p:cNvSpPr/>
          <p:nvPr/>
        </p:nvSpPr>
        <p:spPr>
          <a:xfrm>
            <a:off x="5228424" y="4231139"/>
            <a:ext cx="1654377" cy="70826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Restate Commitment</a:t>
            </a:r>
          </a:p>
        </p:txBody>
      </p:sp>
      <p:sp>
        <p:nvSpPr>
          <p:cNvPr id="15" name="Flowchart: Alternate Process 14"/>
          <p:cNvSpPr/>
          <p:nvPr/>
        </p:nvSpPr>
        <p:spPr>
          <a:xfrm>
            <a:off x="8040334" y="1456225"/>
            <a:ext cx="1908082" cy="10042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Conversation for Action</a:t>
            </a:r>
          </a:p>
          <a:p>
            <a:pPr algn="ctr"/>
            <a:r>
              <a:rPr lang="en-US" sz="1100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Requests &amp; Commitments</a:t>
            </a:r>
          </a:p>
        </p:txBody>
      </p:sp>
      <p:sp>
        <p:nvSpPr>
          <p:cNvPr id="16" name="Flowchart: Alternate Process 15"/>
          <p:cNvSpPr/>
          <p:nvPr/>
        </p:nvSpPr>
        <p:spPr>
          <a:xfrm>
            <a:off x="8040334" y="2819896"/>
            <a:ext cx="1908082" cy="10042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Conversation for Opportunity</a:t>
            </a:r>
          </a:p>
          <a:p>
            <a:pPr algn="ctr"/>
            <a:r>
              <a:rPr lang="en-US" sz="1100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Evaluate the Possibilities</a:t>
            </a:r>
          </a:p>
        </p:txBody>
      </p:sp>
      <p:sp>
        <p:nvSpPr>
          <p:cNvPr id="17" name="Flowchart: Alternate Process 16"/>
          <p:cNvSpPr/>
          <p:nvPr/>
        </p:nvSpPr>
        <p:spPr>
          <a:xfrm>
            <a:off x="8040334" y="4183568"/>
            <a:ext cx="1908082" cy="80340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Conversation for Possibility</a:t>
            </a:r>
          </a:p>
          <a:p>
            <a:pPr algn="ctr"/>
            <a:r>
              <a:rPr lang="en-US" sz="1100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Brainstorming</a:t>
            </a:r>
          </a:p>
        </p:txBody>
      </p:sp>
      <p:sp>
        <p:nvSpPr>
          <p:cNvPr id="18" name="Flowchart: Decision 17"/>
          <p:cNvSpPr/>
          <p:nvPr/>
        </p:nvSpPr>
        <p:spPr>
          <a:xfrm>
            <a:off x="4884863" y="5245964"/>
            <a:ext cx="2341496" cy="88797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Still Committed?</a:t>
            </a:r>
          </a:p>
        </p:txBody>
      </p:sp>
      <p:sp>
        <p:nvSpPr>
          <p:cNvPr id="19" name="Flowchart: Alternate Process 18"/>
          <p:cNvSpPr/>
          <p:nvPr/>
        </p:nvSpPr>
        <p:spPr>
          <a:xfrm>
            <a:off x="2268516" y="5238037"/>
            <a:ext cx="2066650" cy="903829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Communicate</a:t>
            </a:r>
          </a:p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Resolve</a:t>
            </a:r>
          </a:p>
          <a:p>
            <a:pPr algn="ctr"/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Be Responsible</a:t>
            </a:r>
          </a:p>
        </p:txBody>
      </p:sp>
      <p:cxnSp>
        <p:nvCxnSpPr>
          <p:cNvPr id="21" name="Straight Arrow Connector 20"/>
          <p:cNvCxnSpPr>
            <a:stCxn id="7" idx="2"/>
            <a:endCxn id="11" idx="0"/>
          </p:cNvCxnSpPr>
          <p:nvPr/>
        </p:nvCxnSpPr>
        <p:spPr>
          <a:xfrm flipH="1">
            <a:off x="6058255" y="866885"/>
            <a:ext cx="1" cy="3673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1" idx="4"/>
            <a:endCxn id="13" idx="0"/>
          </p:cNvCxnSpPr>
          <p:nvPr/>
        </p:nvCxnSpPr>
        <p:spPr>
          <a:xfrm flipH="1">
            <a:off x="6055612" y="2682474"/>
            <a:ext cx="2642" cy="4069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3" idx="2"/>
            <a:endCxn id="14" idx="0"/>
          </p:cNvCxnSpPr>
          <p:nvPr/>
        </p:nvCxnSpPr>
        <p:spPr>
          <a:xfrm>
            <a:off x="6055612" y="3797723"/>
            <a:ext cx="0" cy="4334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4" idx="2"/>
            <a:endCxn id="18" idx="0"/>
          </p:cNvCxnSpPr>
          <p:nvPr/>
        </p:nvCxnSpPr>
        <p:spPr>
          <a:xfrm flipH="1">
            <a:off x="6055612" y="4939402"/>
            <a:ext cx="1" cy="3065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8" idx="1"/>
            <a:endCxn id="19" idx="3"/>
          </p:cNvCxnSpPr>
          <p:nvPr/>
        </p:nvCxnSpPr>
        <p:spPr>
          <a:xfrm flipH="1">
            <a:off x="4335167" y="5689951"/>
            <a:ext cx="54969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Connector: Elbow 31"/>
          <p:cNvCxnSpPr>
            <a:stCxn id="18" idx="3"/>
            <a:endCxn id="17" idx="2"/>
          </p:cNvCxnSpPr>
          <p:nvPr/>
        </p:nvCxnSpPr>
        <p:spPr>
          <a:xfrm flipV="1">
            <a:off x="7226359" y="4986973"/>
            <a:ext cx="1768016" cy="702979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7" idx="0"/>
            <a:endCxn id="16" idx="2"/>
          </p:cNvCxnSpPr>
          <p:nvPr/>
        </p:nvCxnSpPr>
        <p:spPr>
          <a:xfrm flipV="1">
            <a:off x="8994375" y="3824152"/>
            <a:ext cx="0" cy="3594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6" idx="0"/>
            <a:endCxn id="15" idx="2"/>
          </p:cNvCxnSpPr>
          <p:nvPr/>
        </p:nvCxnSpPr>
        <p:spPr>
          <a:xfrm flipV="1">
            <a:off x="8994375" y="2460482"/>
            <a:ext cx="0" cy="3594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5" idx="0"/>
            <a:endCxn id="8" idx="2"/>
          </p:cNvCxnSpPr>
          <p:nvPr/>
        </p:nvCxnSpPr>
        <p:spPr>
          <a:xfrm flipV="1">
            <a:off x="8994376" y="866885"/>
            <a:ext cx="1" cy="5893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8" idx="1"/>
            <a:endCxn id="7" idx="3"/>
          </p:cNvCxnSpPr>
          <p:nvPr/>
        </p:nvCxnSpPr>
        <p:spPr>
          <a:xfrm flipH="1">
            <a:off x="6729520" y="610536"/>
            <a:ext cx="149580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2"/>
            <a:endCxn id="12" idx="6"/>
          </p:cNvCxnSpPr>
          <p:nvPr/>
        </p:nvCxnSpPr>
        <p:spPr>
          <a:xfrm flipH="1">
            <a:off x="4076174" y="1958354"/>
            <a:ext cx="367345" cy="0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490203" y="5382175"/>
            <a:ext cx="3946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No</a:t>
            </a:r>
            <a:endParaRPr lang="en-US" i="1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892102" y="5382175"/>
            <a:ext cx="43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Yes</a:t>
            </a:r>
            <a:endParaRPr lang="en-US" i="1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7" name="Rectangle 26">
            <a:hlinkClick r:id="" action="ppaction://noaction"/>
          </p:cNvPr>
          <p:cNvSpPr/>
          <p:nvPr/>
        </p:nvSpPr>
        <p:spPr>
          <a:xfrm>
            <a:off x="9695460" y="5681966"/>
            <a:ext cx="972541" cy="11760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9" name="32-Point Star 28"/>
          <p:cNvSpPr/>
          <p:nvPr/>
        </p:nvSpPr>
        <p:spPr>
          <a:xfrm>
            <a:off x="9461671" y="-13156"/>
            <a:ext cx="603504" cy="603504"/>
          </a:xfrm>
          <a:prstGeom prst="star32">
            <a:avLst/>
          </a:prstGeom>
          <a:ln w="3175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Team Charter</a:t>
            </a:r>
          </a:p>
        </p:txBody>
      </p:sp>
    </p:spTree>
    <p:extLst>
      <p:ext uri="{BB962C8B-B14F-4D97-AF65-F5344CB8AC3E}">
        <p14:creationId xmlns:p14="http://schemas.microsoft.com/office/powerpoint/2010/main" val="173378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"/>
                            </p:stCondLst>
                            <p:childTnLst>
                              <p:par>
                                <p:cTn id="6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"/>
                            </p:stCondLst>
                            <p:childTnLst>
                              <p:par>
                                <p:cTn id="7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5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50"/>
                            </p:stCondLst>
                            <p:childTnLst>
                              <p:par>
                                <p:cTn id="9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250"/>
                            </p:stCondLst>
                            <p:childTnLst>
                              <p:par>
                                <p:cTn id="10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43" grpId="0"/>
      <p:bldP spid="44" grpId="0"/>
      <p:bldP spid="2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1841DEA-F4B9-4937-BA2D-AF76C5B315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9377627"/>
              </p:ext>
            </p:extLst>
          </p:nvPr>
        </p:nvGraphicFramePr>
        <p:xfrm>
          <a:off x="760333" y="1076013"/>
          <a:ext cx="1067133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C9A9A1E-DB2B-4284-8581-3E4081ED3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 Conversations</a:t>
            </a:r>
          </a:p>
        </p:txBody>
      </p:sp>
      <p:pic>
        <p:nvPicPr>
          <p:cNvPr id="6" name="Picture 5" descr="A picture containing food&#10;&#10;Description automatically generated">
            <a:extLst>
              <a:ext uri="{FF2B5EF4-FFF2-40B4-BE49-F238E27FC236}">
                <a16:creationId xmlns:a16="http://schemas.microsoft.com/office/drawing/2014/main" id="{4CB3879D-B10C-4FB0-9910-BD83326456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125425" y="4551830"/>
            <a:ext cx="1139820" cy="1763885"/>
          </a:xfrm>
          <a:prstGeom prst="rect">
            <a:avLst/>
          </a:prstGeom>
          <a:effectLst>
            <a:outerShdw blurRad="1905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0000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557" y="1498558"/>
            <a:ext cx="11581271" cy="4651985"/>
          </a:xfrm>
        </p:spPr>
        <p:txBody>
          <a:bodyPr>
            <a:noAutofit/>
          </a:bodyPr>
          <a:lstStyle/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4400" dirty="0">
                <a:hlinkClick r:id="rId3" action="ppaction://hlinksldjump"/>
              </a:rPr>
              <a:t>PeopleStyles and Culture Map update</a:t>
            </a:r>
            <a:endParaRPr lang="en-US" sz="4400" dirty="0"/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4400" dirty="0">
                <a:hlinkClick r:id="rId4" action="ppaction://hlinksldjump"/>
              </a:rPr>
              <a:t>Collaboration best practices</a:t>
            </a:r>
            <a:endParaRPr lang="en-US" sz="4400" dirty="0"/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4400" dirty="0">
                <a:hlinkClick r:id="rId5" action="ppaction://hlinksldjump"/>
              </a:rPr>
              <a:t>Team Charter check-in</a:t>
            </a:r>
            <a:endParaRPr lang="en-US" sz="4400" dirty="0"/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4400" dirty="0">
                <a:hlinkClick r:id="rId6" action="ppaction://hlinksldjump"/>
              </a:rPr>
              <a:t>Building a collaboration.  Literally.  Again.</a:t>
            </a:r>
            <a:endParaRPr lang="en-US" sz="4400" dirty="0"/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4400" dirty="0">
                <a:hlinkClick r:id="rId7" action="ppaction://hlinksldjump"/>
              </a:rPr>
              <a:t>Coaching through breakdowns</a:t>
            </a:r>
            <a:endParaRPr lang="en-US" sz="4400" dirty="0"/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4400" dirty="0">
                <a:hlinkClick r:id="rId8" action="ppaction://hlinksldjump"/>
              </a:rPr>
              <a:t>Difficult Conversations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10563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557" y="1498558"/>
            <a:ext cx="11581271" cy="4651985"/>
          </a:xfrm>
        </p:spPr>
        <p:txBody>
          <a:bodyPr>
            <a:noAutofit/>
          </a:bodyPr>
          <a:lstStyle/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2800" dirty="0"/>
              <a:t>PeopleStyles and Culture Map update</a:t>
            </a:r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2800" dirty="0"/>
              <a:t>Collaboration best practices</a:t>
            </a:r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2800" dirty="0"/>
              <a:t>Team Charter check-in</a:t>
            </a:r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2800" dirty="0"/>
              <a:t>Building a collaboration.  Literally.  Again.</a:t>
            </a:r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2800" dirty="0"/>
              <a:t>Coaching through breakdowns</a:t>
            </a:r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2800" dirty="0"/>
              <a:t>Hosting Difficult Conversations</a:t>
            </a:r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sz="2800" dirty="0"/>
              <a:t>Wrap-up</a:t>
            </a:r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3438939" y="6162261"/>
            <a:ext cx="5555974" cy="6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20622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4416952" y="1545111"/>
            <a:ext cx="3379981" cy="4397339"/>
          </a:xfrm>
          <a:prstGeom prst="rect">
            <a:avLst/>
          </a:prstGeom>
          <a:solidFill>
            <a:schemeClr val="accent3">
              <a:lumMod val="20000"/>
              <a:lumOff val="80000"/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052945" y="2965193"/>
            <a:ext cx="10104120" cy="1464067"/>
          </a:xfrm>
          <a:prstGeom prst="rect">
            <a:avLst/>
          </a:prstGeom>
          <a:solidFill>
            <a:schemeClr val="accent3">
              <a:lumMod val="20000"/>
              <a:lumOff val="80000"/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745471" y="1520330"/>
            <a:ext cx="6720840" cy="4389120"/>
          </a:xfrm>
          <a:prstGeom prst="rect">
            <a:avLst/>
          </a:prstGeom>
          <a:solidFill>
            <a:schemeClr val="accent3">
              <a:lumMod val="40000"/>
              <a:lumOff val="6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56400" y="2258699"/>
            <a:ext cx="10092521" cy="2917861"/>
          </a:xfrm>
          <a:prstGeom prst="rect">
            <a:avLst/>
          </a:prstGeom>
          <a:solidFill>
            <a:schemeClr val="accent3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Group’s PeopleStyles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48770" y="4641868"/>
            <a:ext cx="811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1347D"/>
                </a:solidFill>
                <a:effectLst/>
                <a:uLnTx/>
                <a:uFillTx/>
                <a:latin typeface="Trebuchet MS"/>
                <a:ea typeface="Arial Unicode MS" panose="020B0604020202020204" pitchFamily="34" charset="-128"/>
                <a:cs typeface="Arial Unicode MS" panose="020B0604020202020204" pitchFamily="34" charset="-128"/>
              </a:rPr>
              <a:t>Driver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01820" y="2467710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1347D"/>
                </a:solidFill>
                <a:effectLst/>
                <a:uLnTx/>
                <a:uFillTx/>
                <a:latin typeface="Trebuchet MS"/>
                <a:ea typeface="Arial Unicode MS" panose="020B0604020202020204" pitchFamily="34" charset="-128"/>
                <a:cs typeface="Arial Unicode MS" panose="020B0604020202020204" pitchFamily="34" charset="-128"/>
              </a:rPr>
              <a:t>Expressive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89345" y="2446673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1347D"/>
                </a:solidFill>
                <a:effectLst/>
                <a:uLnTx/>
                <a:uFillTx/>
                <a:latin typeface="Trebuchet MS"/>
                <a:ea typeface="Arial Unicode MS" panose="020B0604020202020204" pitchFamily="34" charset="-128"/>
                <a:cs typeface="Arial Unicode MS" panose="020B0604020202020204" pitchFamily="34" charset="-128"/>
              </a:rPr>
              <a:t>Amiable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01794" y="4640794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1347D"/>
                </a:solidFill>
                <a:effectLst/>
                <a:uLnTx/>
                <a:uFillTx/>
                <a:latin typeface="Trebuchet MS"/>
                <a:ea typeface="Arial Unicode MS" panose="020B0604020202020204" pitchFamily="34" charset="-128"/>
                <a:cs typeface="Arial Unicode MS" panose="020B0604020202020204" pitchFamily="34" charset="-128"/>
              </a:rPr>
              <a:t>Analytical</a:t>
            </a:r>
          </a:p>
        </p:txBody>
      </p:sp>
      <p:sp>
        <p:nvSpPr>
          <p:cNvPr id="13" name="Rectangle 12">
            <a:hlinkClick r:id="rId3" action="ppaction://hlinksldjump"/>
          </p:cNvPr>
          <p:cNvSpPr/>
          <p:nvPr/>
        </p:nvSpPr>
        <p:spPr>
          <a:xfrm>
            <a:off x="3438939" y="6162261"/>
            <a:ext cx="5555974" cy="6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1E47486-CF65-49C1-B02F-CBEDF0B017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5809267"/>
              </p:ext>
            </p:extLst>
          </p:nvPr>
        </p:nvGraphicFramePr>
        <p:xfrm>
          <a:off x="861060" y="1416632"/>
          <a:ext cx="10469880" cy="46542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9105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vortex dir="r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6A2B364-6153-477E-8E12-DC978EA65B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9188790"/>
              </p:ext>
            </p:extLst>
          </p:nvPr>
        </p:nvGraphicFramePr>
        <p:xfrm>
          <a:off x="355313" y="1740381"/>
          <a:ext cx="10972800" cy="4251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Group’s Culture Map</a:t>
            </a:r>
          </a:p>
        </p:txBody>
      </p:sp>
      <p:sp>
        <p:nvSpPr>
          <p:cNvPr id="6" name="5-Point Star 5"/>
          <p:cNvSpPr/>
          <p:nvPr/>
        </p:nvSpPr>
        <p:spPr>
          <a:xfrm>
            <a:off x="1288490" y="5565287"/>
            <a:ext cx="255815" cy="255815"/>
          </a:xfrm>
          <a:prstGeom prst="star5">
            <a:avLst/>
          </a:prstGeom>
          <a:gradFill flip="none" rotWithShape="1">
            <a:gsLst>
              <a:gs pos="0">
                <a:srgbClr val="0070C0">
                  <a:alpha val="40000"/>
                </a:srgbClr>
              </a:gs>
              <a:gs pos="100000">
                <a:srgbClr val="FF0000"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1137452" y="1901058"/>
            <a:ext cx="557893" cy="3941064"/>
            <a:chOff x="263979" y="456014"/>
            <a:chExt cx="557893" cy="3941064"/>
          </a:xfrm>
        </p:grpSpPr>
        <p:sp>
          <p:nvSpPr>
            <p:cNvPr id="38" name="Rectangle 37"/>
            <p:cNvSpPr/>
            <p:nvPr/>
          </p:nvSpPr>
          <p:spPr>
            <a:xfrm>
              <a:off x="263979" y="456913"/>
              <a:ext cx="557893" cy="3939267"/>
            </a:xfrm>
            <a:prstGeom prst="rect">
              <a:avLst/>
            </a:prstGeom>
            <a:gradFill>
              <a:gsLst>
                <a:gs pos="50000">
                  <a:srgbClr val="E2EDF7">
                    <a:alpha val="0"/>
                  </a:srgbClr>
                </a:gs>
                <a:gs pos="0">
                  <a:schemeClr val="accent4">
                    <a:alpha val="33000"/>
                  </a:schemeClr>
                </a:gs>
                <a:gs pos="100000">
                  <a:schemeClr val="accent4">
                    <a:alpha val="33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3C8D">
                    <a:lumMod val="75000"/>
                    <a:lumOff val="25000"/>
                  </a:srgbClr>
                </a:solidFill>
                <a:effectLst/>
                <a:uLnTx/>
                <a:uFillTx/>
                <a:latin typeface="Milo-Tex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39" name="TextBox 14"/>
            <p:cNvSpPr txBox="1"/>
            <p:nvPr/>
          </p:nvSpPr>
          <p:spPr>
            <a:xfrm rot="16200000">
              <a:off x="-1427607" y="2328574"/>
              <a:ext cx="3941064" cy="195944"/>
            </a:xfrm>
            <a:prstGeom prst="rect">
              <a:avLst/>
            </a:prstGeom>
            <a:noFill/>
            <a:ln w="9525" cmpd="sng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Low-Context</a:t>
              </a: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COMMUNICATING</a:t>
              </a: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</a:t>
              </a: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High-Context</a:t>
              </a:r>
            </a:p>
          </p:txBody>
        </p:sp>
      </p:grpSp>
      <p:sp>
        <p:nvSpPr>
          <p:cNvPr id="8" name="5-Point Star 7"/>
          <p:cNvSpPr/>
          <p:nvPr/>
        </p:nvSpPr>
        <p:spPr>
          <a:xfrm>
            <a:off x="2617453" y="3926987"/>
            <a:ext cx="255815" cy="255815"/>
          </a:xfrm>
          <a:prstGeom prst="star5">
            <a:avLst/>
          </a:prstGeom>
          <a:gradFill flip="none" rotWithShape="1">
            <a:gsLst>
              <a:gs pos="0">
                <a:srgbClr val="0070C0">
                  <a:alpha val="40000"/>
                </a:srgbClr>
              </a:gs>
              <a:gs pos="100000">
                <a:srgbClr val="FF0000"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462331" y="1901058"/>
            <a:ext cx="557892" cy="3941064"/>
            <a:chOff x="1081768" y="456014"/>
            <a:chExt cx="557892" cy="3941064"/>
          </a:xfrm>
        </p:grpSpPr>
        <p:sp>
          <p:nvSpPr>
            <p:cNvPr id="36" name="Rectangle 35"/>
            <p:cNvSpPr/>
            <p:nvPr/>
          </p:nvSpPr>
          <p:spPr>
            <a:xfrm>
              <a:off x="1081768" y="456913"/>
              <a:ext cx="557892" cy="3939267"/>
            </a:xfrm>
            <a:prstGeom prst="rect">
              <a:avLst/>
            </a:prstGeom>
            <a:gradFill>
              <a:gsLst>
                <a:gs pos="50000">
                  <a:srgbClr val="E2EDF7">
                    <a:alpha val="0"/>
                  </a:srgbClr>
                </a:gs>
                <a:gs pos="0">
                  <a:schemeClr val="accent4">
                    <a:alpha val="33000"/>
                  </a:schemeClr>
                </a:gs>
                <a:gs pos="100000">
                  <a:schemeClr val="accent4">
                    <a:alpha val="33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3C8D">
                    <a:lumMod val="75000"/>
                    <a:lumOff val="25000"/>
                  </a:srgbClr>
                </a:solidFill>
                <a:effectLst/>
                <a:uLnTx/>
                <a:uFillTx/>
                <a:latin typeface="Milo-Tex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37" name="TextBox 15"/>
            <p:cNvSpPr txBox="1"/>
            <p:nvPr/>
          </p:nvSpPr>
          <p:spPr>
            <a:xfrm rot="16200000">
              <a:off x="-609818" y="2328574"/>
              <a:ext cx="3941064" cy="195944"/>
            </a:xfrm>
            <a:prstGeom prst="rect">
              <a:avLst/>
            </a:prstGeom>
            <a:noFill/>
            <a:ln w="9525" cmpd="sng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Direct Negative Feedback</a:t>
              </a: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EVALUATING</a:t>
              </a: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</a:t>
              </a: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Indirect Negative Feedback</a:t>
              </a:r>
            </a:p>
          </p:txBody>
        </p:sp>
      </p:grpSp>
      <p:sp>
        <p:nvSpPr>
          <p:cNvPr id="10" name="5-Point Star 9"/>
          <p:cNvSpPr/>
          <p:nvPr/>
        </p:nvSpPr>
        <p:spPr>
          <a:xfrm>
            <a:off x="3932872" y="1978445"/>
            <a:ext cx="255815" cy="255815"/>
          </a:xfrm>
          <a:prstGeom prst="star5">
            <a:avLst/>
          </a:prstGeom>
          <a:gradFill flip="none" rotWithShape="1">
            <a:gsLst>
              <a:gs pos="0">
                <a:srgbClr val="0070C0">
                  <a:alpha val="40000"/>
                </a:srgbClr>
              </a:gs>
              <a:gs pos="100000">
                <a:srgbClr val="FF0000"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769606" y="1901058"/>
            <a:ext cx="557893" cy="3941064"/>
            <a:chOff x="1910442" y="456014"/>
            <a:chExt cx="557893" cy="3941064"/>
          </a:xfrm>
        </p:grpSpPr>
        <p:sp>
          <p:nvSpPr>
            <p:cNvPr id="34" name="Rectangle 33"/>
            <p:cNvSpPr/>
            <p:nvPr/>
          </p:nvSpPr>
          <p:spPr>
            <a:xfrm>
              <a:off x="1910442" y="456912"/>
              <a:ext cx="557893" cy="3939267"/>
            </a:xfrm>
            <a:prstGeom prst="rect">
              <a:avLst/>
            </a:prstGeom>
            <a:gradFill>
              <a:gsLst>
                <a:gs pos="50000">
                  <a:srgbClr val="E2EDF7">
                    <a:alpha val="0"/>
                  </a:srgbClr>
                </a:gs>
                <a:gs pos="0">
                  <a:schemeClr val="accent4">
                    <a:alpha val="33000"/>
                  </a:schemeClr>
                </a:gs>
                <a:gs pos="100000">
                  <a:schemeClr val="accent4">
                    <a:alpha val="33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3C8D">
                    <a:lumMod val="75000"/>
                    <a:lumOff val="25000"/>
                  </a:srgbClr>
                </a:solidFill>
                <a:effectLst/>
                <a:uLnTx/>
                <a:uFillTx/>
                <a:latin typeface="Milo-Tex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35" name="TextBox 16"/>
            <p:cNvSpPr txBox="1"/>
            <p:nvPr/>
          </p:nvSpPr>
          <p:spPr>
            <a:xfrm rot="16200000">
              <a:off x="218856" y="2328574"/>
              <a:ext cx="3941064" cy="195944"/>
            </a:xfrm>
            <a:prstGeom prst="rect">
              <a:avLst/>
            </a:prstGeom>
            <a:noFill/>
            <a:ln w="9525" cmpd="sng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Principles First</a:t>
              </a: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PERSUADING</a:t>
              </a: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   </a:t>
              </a: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Application First</a:t>
              </a:r>
            </a:p>
          </p:txBody>
        </p:sp>
      </p:grpSp>
      <p:sp>
        <p:nvSpPr>
          <p:cNvPr id="12" name="5-Point Star 11"/>
          <p:cNvSpPr/>
          <p:nvPr/>
        </p:nvSpPr>
        <p:spPr>
          <a:xfrm>
            <a:off x="5265618" y="4743416"/>
            <a:ext cx="255815" cy="255815"/>
          </a:xfrm>
          <a:prstGeom prst="star5">
            <a:avLst/>
          </a:prstGeom>
          <a:gradFill flip="none" rotWithShape="1">
            <a:gsLst>
              <a:gs pos="0">
                <a:srgbClr val="0070C0">
                  <a:alpha val="40000"/>
                </a:srgbClr>
              </a:gs>
              <a:gs pos="100000">
                <a:srgbClr val="FF0000"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107773" y="1901058"/>
            <a:ext cx="557893" cy="3941064"/>
            <a:chOff x="2733673" y="456014"/>
            <a:chExt cx="557893" cy="3941064"/>
          </a:xfrm>
        </p:grpSpPr>
        <p:sp>
          <p:nvSpPr>
            <p:cNvPr id="32" name="Rectangle 31"/>
            <p:cNvSpPr/>
            <p:nvPr/>
          </p:nvSpPr>
          <p:spPr>
            <a:xfrm>
              <a:off x="2733673" y="456913"/>
              <a:ext cx="557893" cy="3939267"/>
            </a:xfrm>
            <a:prstGeom prst="rect">
              <a:avLst/>
            </a:prstGeom>
            <a:gradFill>
              <a:gsLst>
                <a:gs pos="50000">
                  <a:srgbClr val="E2EDF7">
                    <a:alpha val="0"/>
                  </a:srgbClr>
                </a:gs>
                <a:gs pos="0">
                  <a:schemeClr val="accent4">
                    <a:alpha val="33000"/>
                  </a:schemeClr>
                </a:gs>
                <a:gs pos="100000">
                  <a:schemeClr val="accent4">
                    <a:alpha val="33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3C8D">
                    <a:lumMod val="75000"/>
                    <a:lumOff val="25000"/>
                  </a:srgbClr>
                </a:solidFill>
                <a:effectLst/>
                <a:uLnTx/>
                <a:uFillTx/>
                <a:latin typeface="Milo-Tex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33" name="TextBox 17"/>
            <p:cNvSpPr txBox="1"/>
            <p:nvPr/>
          </p:nvSpPr>
          <p:spPr>
            <a:xfrm rot="16200000">
              <a:off x="1042087" y="2328574"/>
              <a:ext cx="3941064" cy="195944"/>
            </a:xfrm>
            <a:prstGeom prst="rect">
              <a:avLst/>
            </a:prstGeom>
            <a:noFill/>
            <a:ln w="9525" cmpd="sng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Egalitarian</a:t>
              </a: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           LEADING</a:t>
              </a: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         </a:t>
              </a: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Hierarchical</a:t>
              </a:r>
            </a:p>
          </p:txBody>
        </p:sp>
      </p:grpSp>
      <p:sp>
        <p:nvSpPr>
          <p:cNvPr id="14" name="5-Point Star 13"/>
          <p:cNvSpPr/>
          <p:nvPr/>
        </p:nvSpPr>
        <p:spPr>
          <a:xfrm>
            <a:off x="6584976" y="3181316"/>
            <a:ext cx="255815" cy="255815"/>
          </a:xfrm>
          <a:prstGeom prst="star5">
            <a:avLst/>
          </a:prstGeom>
          <a:gradFill flip="none" rotWithShape="1">
            <a:gsLst>
              <a:gs pos="0">
                <a:srgbClr val="0070C0">
                  <a:alpha val="40000"/>
                </a:srgbClr>
              </a:gs>
              <a:gs pos="100000">
                <a:srgbClr val="FF0000"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6428491" y="1901058"/>
            <a:ext cx="557893" cy="3941064"/>
            <a:chOff x="3529690" y="456014"/>
            <a:chExt cx="557893" cy="3941064"/>
          </a:xfrm>
        </p:grpSpPr>
        <p:sp>
          <p:nvSpPr>
            <p:cNvPr id="30" name="Rectangle 29"/>
            <p:cNvSpPr/>
            <p:nvPr/>
          </p:nvSpPr>
          <p:spPr>
            <a:xfrm>
              <a:off x="3529690" y="456913"/>
              <a:ext cx="557893" cy="3939267"/>
            </a:xfrm>
            <a:prstGeom prst="rect">
              <a:avLst/>
            </a:prstGeom>
            <a:gradFill>
              <a:gsLst>
                <a:gs pos="50000">
                  <a:srgbClr val="E2EDF7">
                    <a:alpha val="0"/>
                  </a:srgbClr>
                </a:gs>
                <a:gs pos="0">
                  <a:schemeClr val="accent4">
                    <a:alpha val="33000"/>
                  </a:schemeClr>
                </a:gs>
                <a:gs pos="100000">
                  <a:schemeClr val="accent4">
                    <a:alpha val="33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3C8D">
                    <a:lumMod val="75000"/>
                    <a:lumOff val="25000"/>
                  </a:srgbClr>
                </a:solidFill>
                <a:effectLst/>
                <a:uLnTx/>
                <a:uFillTx/>
                <a:latin typeface="Milo-Tex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31" name="TextBox 18"/>
            <p:cNvSpPr txBox="1"/>
            <p:nvPr/>
          </p:nvSpPr>
          <p:spPr>
            <a:xfrm rot="16200000">
              <a:off x="1838104" y="2328574"/>
              <a:ext cx="3941064" cy="195944"/>
            </a:xfrm>
            <a:prstGeom prst="rect">
              <a:avLst/>
            </a:prstGeom>
            <a:noFill/>
            <a:ln w="9525" cmpd="sng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Consensual</a:t>
              </a: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         DECIDING</a:t>
              </a: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           </a:t>
              </a: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Top-Down</a:t>
              </a:r>
            </a:p>
          </p:txBody>
        </p:sp>
      </p:grpSp>
      <p:sp>
        <p:nvSpPr>
          <p:cNvPr id="16" name="5-Point Star 15"/>
          <p:cNvSpPr/>
          <p:nvPr/>
        </p:nvSpPr>
        <p:spPr>
          <a:xfrm>
            <a:off x="7905553" y="5538072"/>
            <a:ext cx="255815" cy="255815"/>
          </a:xfrm>
          <a:prstGeom prst="star5">
            <a:avLst/>
          </a:prstGeom>
          <a:gradFill flip="none" rotWithShape="1">
            <a:gsLst>
              <a:gs pos="0">
                <a:srgbClr val="0070C0">
                  <a:alpha val="40000"/>
                </a:srgbClr>
              </a:gs>
              <a:gs pos="100000">
                <a:srgbClr val="FF0000"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744987" y="1901058"/>
            <a:ext cx="557893" cy="3941064"/>
            <a:chOff x="4363808" y="456014"/>
            <a:chExt cx="557893" cy="3941064"/>
          </a:xfrm>
        </p:grpSpPr>
        <p:sp>
          <p:nvSpPr>
            <p:cNvPr id="28" name="Rectangle 27"/>
            <p:cNvSpPr/>
            <p:nvPr/>
          </p:nvSpPr>
          <p:spPr>
            <a:xfrm>
              <a:off x="4363808" y="456913"/>
              <a:ext cx="557893" cy="3939267"/>
            </a:xfrm>
            <a:prstGeom prst="rect">
              <a:avLst/>
            </a:prstGeom>
            <a:gradFill>
              <a:gsLst>
                <a:gs pos="50000">
                  <a:srgbClr val="E2EDF7">
                    <a:alpha val="0"/>
                  </a:srgbClr>
                </a:gs>
                <a:gs pos="0">
                  <a:schemeClr val="accent4">
                    <a:alpha val="33000"/>
                  </a:schemeClr>
                </a:gs>
                <a:gs pos="100000">
                  <a:schemeClr val="accent4">
                    <a:alpha val="33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3C8D">
                    <a:lumMod val="75000"/>
                    <a:lumOff val="25000"/>
                  </a:srgbClr>
                </a:solidFill>
                <a:effectLst/>
                <a:uLnTx/>
                <a:uFillTx/>
                <a:latin typeface="Milo-Tex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29" name="TextBox 19"/>
            <p:cNvSpPr txBox="1"/>
            <p:nvPr/>
          </p:nvSpPr>
          <p:spPr>
            <a:xfrm rot="16200000">
              <a:off x="2672222" y="2328574"/>
              <a:ext cx="3941064" cy="195944"/>
            </a:xfrm>
            <a:prstGeom prst="rect">
              <a:avLst/>
            </a:prstGeom>
            <a:noFill/>
            <a:ln w="9525" cmpd="sng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Task-Based</a:t>
              </a: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         TRUSTING</a:t>
              </a: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</a:t>
              </a: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Relationship-Based</a:t>
              </a:r>
            </a:p>
          </p:txBody>
        </p:sp>
      </p:grpSp>
      <p:sp>
        <p:nvSpPr>
          <p:cNvPr id="18" name="5-Point Star 17"/>
          <p:cNvSpPr/>
          <p:nvPr/>
        </p:nvSpPr>
        <p:spPr>
          <a:xfrm>
            <a:off x="9218868" y="3965087"/>
            <a:ext cx="255815" cy="255815"/>
          </a:xfrm>
          <a:prstGeom prst="star5">
            <a:avLst/>
          </a:prstGeom>
          <a:gradFill flip="none" rotWithShape="1">
            <a:gsLst>
              <a:gs pos="0">
                <a:srgbClr val="0070C0">
                  <a:alpha val="40000"/>
                </a:srgbClr>
              </a:gs>
              <a:gs pos="100000">
                <a:srgbClr val="FF0000"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086875" y="1901058"/>
            <a:ext cx="514350" cy="3941064"/>
            <a:chOff x="5214254" y="456014"/>
            <a:chExt cx="514350" cy="3941064"/>
          </a:xfrm>
        </p:grpSpPr>
        <p:sp>
          <p:nvSpPr>
            <p:cNvPr id="26" name="Rectangle 25"/>
            <p:cNvSpPr/>
            <p:nvPr/>
          </p:nvSpPr>
          <p:spPr>
            <a:xfrm>
              <a:off x="5214254" y="456913"/>
              <a:ext cx="514350" cy="3939267"/>
            </a:xfrm>
            <a:prstGeom prst="rect">
              <a:avLst/>
            </a:prstGeom>
            <a:gradFill>
              <a:gsLst>
                <a:gs pos="50000">
                  <a:srgbClr val="E2EDF7">
                    <a:alpha val="0"/>
                  </a:srgbClr>
                </a:gs>
                <a:gs pos="0">
                  <a:schemeClr val="accent4">
                    <a:alpha val="33000"/>
                  </a:schemeClr>
                </a:gs>
                <a:gs pos="100000">
                  <a:schemeClr val="accent4">
                    <a:alpha val="33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3C8D">
                    <a:lumMod val="75000"/>
                    <a:lumOff val="25000"/>
                  </a:srgbClr>
                </a:solidFill>
                <a:effectLst/>
                <a:uLnTx/>
                <a:uFillTx/>
                <a:latin typeface="Milo-Tex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27" name="TextBox 20"/>
            <p:cNvSpPr txBox="1"/>
            <p:nvPr/>
          </p:nvSpPr>
          <p:spPr>
            <a:xfrm rot="16200000">
              <a:off x="3500897" y="2328574"/>
              <a:ext cx="3941064" cy="195944"/>
            </a:xfrm>
            <a:prstGeom prst="rect">
              <a:avLst/>
            </a:prstGeom>
            <a:noFill/>
            <a:ln w="9525" cmpd="sng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Confrontational</a:t>
              </a: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  DISAGREEING</a:t>
              </a: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</a:t>
              </a: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Avoids Confrontation</a:t>
              </a:r>
            </a:p>
          </p:txBody>
        </p:sp>
      </p:grpSp>
      <p:sp>
        <p:nvSpPr>
          <p:cNvPr id="20" name="5-Point Star 19"/>
          <p:cNvSpPr/>
          <p:nvPr/>
        </p:nvSpPr>
        <p:spPr>
          <a:xfrm>
            <a:off x="10543244" y="4797844"/>
            <a:ext cx="255815" cy="255815"/>
          </a:xfrm>
          <a:prstGeom prst="star5">
            <a:avLst/>
          </a:prstGeom>
          <a:gradFill flip="none" rotWithShape="1">
            <a:gsLst>
              <a:gs pos="0">
                <a:srgbClr val="0070C0">
                  <a:alpha val="40000"/>
                </a:srgbClr>
              </a:gs>
              <a:gs pos="100000">
                <a:srgbClr val="FF0000"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0390843" y="1901058"/>
            <a:ext cx="557893" cy="3941064"/>
            <a:chOff x="6026602" y="456014"/>
            <a:chExt cx="557893" cy="3941064"/>
          </a:xfrm>
        </p:grpSpPr>
        <p:sp>
          <p:nvSpPr>
            <p:cNvPr id="24" name="Rectangle 23"/>
            <p:cNvSpPr/>
            <p:nvPr/>
          </p:nvSpPr>
          <p:spPr>
            <a:xfrm>
              <a:off x="6026602" y="456913"/>
              <a:ext cx="557893" cy="3939267"/>
            </a:xfrm>
            <a:prstGeom prst="rect">
              <a:avLst/>
            </a:prstGeom>
            <a:gradFill>
              <a:gsLst>
                <a:gs pos="50000">
                  <a:srgbClr val="E2EDF7">
                    <a:alpha val="0"/>
                  </a:srgbClr>
                </a:gs>
                <a:gs pos="0">
                  <a:schemeClr val="accent4">
                    <a:alpha val="33000"/>
                  </a:schemeClr>
                </a:gs>
                <a:gs pos="100000">
                  <a:schemeClr val="accent4">
                    <a:alpha val="33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3C8D">
                    <a:lumMod val="75000"/>
                    <a:lumOff val="25000"/>
                  </a:srgbClr>
                </a:solidFill>
                <a:effectLst/>
                <a:uLnTx/>
                <a:uFillTx/>
                <a:latin typeface="Milo-Tex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25" name="TextBox 21"/>
            <p:cNvSpPr txBox="1"/>
            <p:nvPr/>
          </p:nvSpPr>
          <p:spPr>
            <a:xfrm rot="16200000">
              <a:off x="4335016" y="2328574"/>
              <a:ext cx="3941064" cy="195944"/>
            </a:xfrm>
            <a:prstGeom prst="rect">
              <a:avLst/>
            </a:prstGeom>
            <a:noFill/>
            <a:ln w="9525" cmpd="sng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Linear Time</a:t>
              </a: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       SCHEDULING</a:t>
              </a: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                  </a:t>
              </a:r>
              <a:r>
                <a:rPr kumimoji="0" lang="en-US" sz="850" b="1" i="0" u="none" strike="noStrike" kern="1200" cap="none" spc="0" normalizeH="0" baseline="0" noProof="0" dirty="0">
                  <a:ln>
                    <a:noFill/>
                  </a:ln>
                  <a:solidFill>
                    <a:srgbClr val="003C8D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Milo-Tex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Flexible Time</a:t>
              </a:r>
            </a:p>
          </p:txBody>
        </p:sp>
      </p:grpSp>
      <p:sp>
        <p:nvSpPr>
          <p:cNvPr id="22" name="TextBox 45"/>
          <p:cNvSpPr txBox="1"/>
          <p:nvPr/>
        </p:nvSpPr>
        <p:spPr>
          <a:xfrm>
            <a:off x="1954247" y="5975260"/>
            <a:ext cx="862323" cy="230346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11347D"/>
                </a:solidFill>
                <a:effectLst/>
                <a:uLnTx/>
                <a:uFillTx/>
                <a:latin typeface="Milo-Text"/>
                <a:ea typeface="Arial Unicode MS" panose="020B0604020202020204" pitchFamily="34" charset="-128"/>
                <a:cs typeface="Arial Unicode MS" panose="020B0604020202020204" pitchFamily="34" charset="-128"/>
              </a:rPr>
              <a:t>U.S. Averages</a:t>
            </a:r>
          </a:p>
        </p:txBody>
      </p:sp>
      <p:sp>
        <p:nvSpPr>
          <p:cNvPr id="23" name="5-Point Star 22"/>
          <p:cNvSpPr/>
          <p:nvPr/>
        </p:nvSpPr>
        <p:spPr>
          <a:xfrm>
            <a:off x="1695345" y="5960994"/>
            <a:ext cx="255815" cy="255815"/>
          </a:xfrm>
          <a:prstGeom prst="star5">
            <a:avLst/>
          </a:prstGeom>
          <a:gradFill flip="none" rotWithShape="1">
            <a:gsLst>
              <a:gs pos="0">
                <a:srgbClr val="0070C0">
                  <a:alpha val="40000"/>
                </a:srgbClr>
              </a:gs>
              <a:gs pos="100000">
                <a:srgbClr val="FF0000"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1" name="Rectangle 40">
            <a:hlinkClick r:id="rId4" action="ppaction://hlinksldjump"/>
          </p:cNvPr>
          <p:cNvSpPr/>
          <p:nvPr/>
        </p:nvSpPr>
        <p:spPr>
          <a:xfrm>
            <a:off x="3438939" y="6162261"/>
            <a:ext cx="5555974" cy="6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lo-Tex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8BAB484-F229-44DC-AA63-D7AAD3F007A5}"/>
              </a:ext>
            </a:extLst>
          </p:cNvPr>
          <p:cNvSpPr txBox="1"/>
          <p:nvPr/>
        </p:nvSpPr>
        <p:spPr>
          <a:xfrm flipH="1">
            <a:off x="250911" y="1762557"/>
            <a:ext cx="49173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Milo-Text"/>
              </a:rPr>
              <a:t>4.00</a:t>
            </a:r>
          </a:p>
        </p:txBody>
      </p:sp>
    </p:spTree>
    <p:extLst>
      <p:ext uri="{BB962C8B-B14F-4D97-AF65-F5344CB8AC3E}">
        <p14:creationId xmlns:p14="http://schemas.microsoft.com/office/powerpoint/2010/main" val="721375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Best Practices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1657301"/>
              </p:ext>
            </p:extLst>
          </p:nvPr>
        </p:nvGraphicFramePr>
        <p:xfrm>
          <a:off x="2429150" y="1166943"/>
          <a:ext cx="7333699" cy="484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 7">
            <a:hlinkClick r:id="" action="ppaction://noaction"/>
          </p:cNvPr>
          <p:cNvSpPr/>
          <p:nvPr/>
        </p:nvSpPr>
        <p:spPr>
          <a:xfrm>
            <a:off x="9695460" y="5681966"/>
            <a:ext cx="972541" cy="11760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38176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Team Norming Conversation Starters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707269773"/>
              </p:ext>
            </p:extLst>
          </p:nvPr>
        </p:nvGraphicFramePr>
        <p:xfrm>
          <a:off x="354496" y="1351722"/>
          <a:ext cx="11483008" cy="46316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hlinkClick r:id="rId7" action="ppaction://hlinksldjump"/>
          </p:cNvPr>
          <p:cNvSpPr/>
          <p:nvPr/>
        </p:nvSpPr>
        <p:spPr>
          <a:xfrm>
            <a:off x="3438939" y="6162261"/>
            <a:ext cx="5555974" cy="6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13760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Put it in writing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7162219"/>
              </p:ext>
            </p:extLst>
          </p:nvPr>
        </p:nvGraphicFramePr>
        <p:xfrm>
          <a:off x="469900" y="1289714"/>
          <a:ext cx="11260351" cy="48602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hlinkClick r:id="rId7" action="ppaction://hlinksldjump"/>
          </p:cNvPr>
          <p:cNvSpPr/>
          <p:nvPr/>
        </p:nvSpPr>
        <p:spPr>
          <a:xfrm>
            <a:off x="3438939" y="6162261"/>
            <a:ext cx="5555974" cy="6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29392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collaboration.  Literally.  Again.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557" y="1727309"/>
            <a:ext cx="11397765" cy="4423234"/>
          </a:xfrm>
        </p:spPr>
        <p:txBody>
          <a:bodyPr>
            <a:normAutofit/>
          </a:bodyPr>
          <a:lstStyle/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dirty="0"/>
              <a:t>Your collaborative task is to build another Lego</a:t>
            </a:r>
            <a:r>
              <a:rPr lang="en-US" baseline="50000" dirty="0">
                <a:latin typeface="Verdana" panose="020B0604030504040204" pitchFamily="34" charset="0"/>
                <a:ea typeface="Verdana" panose="020B0604030504040204" pitchFamily="34" charset="0"/>
              </a:rPr>
              <a:t>®</a:t>
            </a:r>
            <a:r>
              <a:rPr lang="en-US" dirty="0"/>
              <a:t> model in 15 minutes (or less)</a:t>
            </a:r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dirty="0"/>
              <a:t>Using what we discussed on Monday and what you’ve learned about each other since, can you work together more efficiently to achieve your goal?</a:t>
            </a:r>
          </a:p>
          <a:p>
            <a:pPr>
              <a:lnSpc>
                <a:spcPct val="109000"/>
              </a:lnSpc>
              <a:spcBef>
                <a:spcPts val="0"/>
              </a:spcBef>
            </a:pPr>
            <a:r>
              <a:rPr lang="en-US" dirty="0"/>
              <a:t>In order to beat the clock, you’ll all have to communicate clearly and trust each other</a:t>
            </a:r>
          </a:p>
        </p:txBody>
      </p:sp>
      <p:sp>
        <p:nvSpPr>
          <p:cNvPr id="4" name="Rectangle 3">
            <a:hlinkClick r:id="rId2" action="ppaction://hlinksldjump"/>
          </p:cNvPr>
          <p:cNvSpPr/>
          <p:nvPr/>
        </p:nvSpPr>
        <p:spPr>
          <a:xfrm>
            <a:off x="3438939" y="6162261"/>
            <a:ext cx="5555974" cy="6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1351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557" y="172995"/>
            <a:ext cx="11581271" cy="1325563"/>
          </a:xfrm>
        </p:spPr>
        <p:txBody>
          <a:bodyPr/>
          <a:lstStyle/>
          <a:p>
            <a:r>
              <a:rPr lang="en-US" dirty="0"/>
              <a:t>Ready…</a:t>
            </a:r>
          </a:p>
        </p:txBody>
      </p:sp>
      <p:sp>
        <p:nvSpPr>
          <p:cNvPr id="4" name="Oval 3"/>
          <p:cNvSpPr/>
          <p:nvPr/>
        </p:nvSpPr>
        <p:spPr>
          <a:xfrm>
            <a:off x="3783571" y="1408704"/>
            <a:ext cx="4624857" cy="4624857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190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39927" y="1396604"/>
            <a:ext cx="53091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15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72206" y="1584096"/>
            <a:ext cx="53091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14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01093" y="1973150"/>
            <a:ext cx="53091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13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76177" y="2629697"/>
            <a:ext cx="53091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12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4237" y="3457268"/>
            <a:ext cx="53091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11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75852" y="4325721"/>
            <a:ext cx="53091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10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63452" y="5085408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9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409749" y="5500339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8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40899" y="5500338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7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87196" y="5071959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33452" y="4339670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826635" y="3471828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005530" y="2601419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79537" y="1959344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146704" y="1525999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</a:p>
        </p:txBody>
      </p:sp>
      <p:sp>
        <p:nvSpPr>
          <p:cNvPr id="25" name="Diamond 24"/>
          <p:cNvSpPr/>
          <p:nvPr/>
        </p:nvSpPr>
        <p:spPr>
          <a:xfrm rot="720000">
            <a:off x="6451374" y="1647059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6" name="Diamond 25"/>
          <p:cNvSpPr/>
          <p:nvPr/>
        </p:nvSpPr>
        <p:spPr>
          <a:xfrm rot="2160000">
            <a:off x="7126775" y="1915040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3600000">
            <a:off x="7715201" y="2438867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5040000">
            <a:off x="8077802" y="3183367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9" name="Diamond 28"/>
          <p:cNvSpPr/>
          <p:nvPr/>
        </p:nvSpPr>
        <p:spPr>
          <a:xfrm rot="6480000">
            <a:off x="8077802" y="4034376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 rot="7920000">
            <a:off x="7681632" y="4845853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 rot="9360000">
            <a:off x="6990921" y="5442184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2" name="Diamond 31"/>
          <p:cNvSpPr/>
          <p:nvPr/>
        </p:nvSpPr>
        <p:spPr>
          <a:xfrm rot="10800000">
            <a:off x="6082524" y="5639730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0" name="Diamond 39"/>
          <p:cNvSpPr/>
          <p:nvPr/>
        </p:nvSpPr>
        <p:spPr>
          <a:xfrm rot="20880000" flipH="1">
            <a:off x="5693526" y="1627436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1" name="Diamond 40"/>
          <p:cNvSpPr/>
          <p:nvPr/>
        </p:nvSpPr>
        <p:spPr>
          <a:xfrm rot="19440000" flipH="1">
            <a:off x="5018125" y="1895417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2" name="Diamond 41"/>
          <p:cNvSpPr/>
          <p:nvPr/>
        </p:nvSpPr>
        <p:spPr>
          <a:xfrm rot="18000000" flipH="1">
            <a:off x="4429699" y="2419244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3" name="Diamond 42"/>
          <p:cNvSpPr/>
          <p:nvPr/>
        </p:nvSpPr>
        <p:spPr>
          <a:xfrm rot="16560000" flipH="1">
            <a:off x="4067098" y="3163744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4" name="Diamond 43"/>
          <p:cNvSpPr/>
          <p:nvPr/>
        </p:nvSpPr>
        <p:spPr>
          <a:xfrm rot="15120000" flipH="1">
            <a:off x="4067098" y="4014753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5" name="Diamond 44"/>
          <p:cNvSpPr/>
          <p:nvPr/>
        </p:nvSpPr>
        <p:spPr>
          <a:xfrm rot="13680000" flipH="1">
            <a:off x="4463268" y="4826230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6" name="Diamond 45"/>
          <p:cNvSpPr/>
          <p:nvPr/>
        </p:nvSpPr>
        <p:spPr>
          <a:xfrm rot="12240000" flipH="1">
            <a:off x="5153979" y="5422561"/>
            <a:ext cx="45719" cy="182880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6000532" y="1498558"/>
            <a:ext cx="190936" cy="4424260"/>
            <a:chOff x="5996051" y="1498558"/>
            <a:chExt cx="178640" cy="4436436"/>
          </a:xfrm>
        </p:grpSpPr>
        <p:sp>
          <p:nvSpPr>
            <p:cNvPr id="5" name="Diamond 4"/>
            <p:cNvSpPr/>
            <p:nvPr/>
          </p:nvSpPr>
          <p:spPr>
            <a:xfrm>
              <a:off x="6001442" y="1801803"/>
              <a:ext cx="167859" cy="2900824"/>
            </a:xfrm>
            <a:custGeom>
              <a:avLst/>
              <a:gdLst>
                <a:gd name="connsiteX0" fmla="*/ 0 w 136071"/>
                <a:gd name="connsiteY0" fmla="*/ 1433307 h 2866613"/>
                <a:gd name="connsiteX1" fmla="*/ 68036 w 136071"/>
                <a:gd name="connsiteY1" fmla="*/ 0 h 2866613"/>
                <a:gd name="connsiteX2" fmla="*/ 136071 w 136071"/>
                <a:gd name="connsiteY2" fmla="*/ 1433307 h 2866613"/>
                <a:gd name="connsiteX3" fmla="*/ 68036 w 136071"/>
                <a:gd name="connsiteY3" fmla="*/ 2866613 h 2866613"/>
                <a:gd name="connsiteX4" fmla="*/ 0 w 136071"/>
                <a:gd name="connsiteY4" fmla="*/ 1433307 h 2866613"/>
                <a:gd name="connsiteX0" fmla="*/ 0 w 146957"/>
                <a:gd name="connsiteY0" fmla="*/ 2135436 h 2866613"/>
                <a:gd name="connsiteX1" fmla="*/ 78922 w 146957"/>
                <a:gd name="connsiteY1" fmla="*/ 0 h 2866613"/>
                <a:gd name="connsiteX2" fmla="*/ 146957 w 146957"/>
                <a:gd name="connsiteY2" fmla="*/ 1433307 h 2866613"/>
                <a:gd name="connsiteX3" fmla="*/ 78922 w 146957"/>
                <a:gd name="connsiteY3" fmla="*/ 2866613 h 2866613"/>
                <a:gd name="connsiteX4" fmla="*/ 0 w 146957"/>
                <a:gd name="connsiteY4" fmla="*/ 2135436 h 2866613"/>
                <a:gd name="connsiteX0" fmla="*/ 0 w 146957"/>
                <a:gd name="connsiteY0" fmla="*/ 2135436 h 2866613"/>
                <a:gd name="connsiteX1" fmla="*/ 78922 w 146957"/>
                <a:gd name="connsiteY1" fmla="*/ 0 h 2866613"/>
                <a:gd name="connsiteX2" fmla="*/ 146957 w 146957"/>
                <a:gd name="connsiteY2" fmla="*/ 1433307 h 2866613"/>
                <a:gd name="connsiteX3" fmla="*/ 78922 w 146957"/>
                <a:gd name="connsiteY3" fmla="*/ 2866613 h 2866613"/>
                <a:gd name="connsiteX4" fmla="*/ 0 w 146957"/>
                <a:gd name="connsiteY4" fmla="*/ 2135436 h 2866613"/>
                <a:gd name="connsiteX0" fmla="*/ 0 w 146957"/>
                <a:gd name="connsiteY0" fmla="*/ 2135436 h 2866613"/>
                <a:gd name="connsiteX1" fmla="*/ 78922 w 146957"/>
                <a:gd name="connsiteY1" fmla="*/ 0 h 2866613"/>
                <a:gd name="connsiteX2" fmla="*/ 146957 w 146957"/>
                <a:gd name="connsiteY2" fmla="*/ 2162650 h 2866613"/>
                <a:gd name="connsiteX3" fmla="*/ 78922 w 146957"/>
                <a:gd name="connsiteY3" fmla="*/ 2866613 h 2866613"/>
                <a:gd name="connsiteX4" fmla="*/ 0 w 146957"/>
                <a:gd name="connsiteY4" fmla="*/ 2135436 h 2866613"/>
                <a:gd name="connsiteX0" fmla="*/ 0 w 146957"/>
                <a:gd name="connsiteY0" fmla="*/ 2135436 h 2866613"/>
                <a:gd name="connsiteX1" fmla="*/ 78922 w 146957"/>
                <a:gd name="connsiteY1" fmla="*/ 0 h 2866613"/>
                <a:gd name="connsiteX2" fmla="*/ 146957 w 146957"/>
                <a:gd name="connsiteY2" fmla="*/ 2129993 h 2866613"/>
                <a:gd name="connsiteX3" fmla="*/ 78922 w 146957"/>
                <a:gd name="connsiteY3" fmla="*/ 2866613 h 2866613"/>
                <a:gd name="connsiteX4" fmla="*/ 0 w 146957"/>
                <a:gd name="connsiteY4" fmla="*/ 2135436 h 286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957" h="2866613">
                  <a:moveTo>
                    <a:pt x="0" y="2135436"/>
                  </a:moveTo>
                  <a:lnTo>
                    <a:pt x="78922" y="0"/>
                  </a:lnTo>
                  <a:lnTo>
                    <a:pt x="146957" y="2129993"/>
                  </a:lnTo>
                  <a:lnTo>
                    <a:pt x="78922" y="2866613"/>
                  </a:lnTo>
                  <a:lnTo>
                    <a:pt x="0" y="2135436"/>
                  </a:lnTo>
                  <a:close/>
                </a:path>
              </a:pathLst>
            </a:cu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996051" y="1498558"/>
              <a:ext cx="178640" cy="44364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50" name="Rectangle 49"/>
          <p:cNvSpPr/>
          <p:nvPr/>
        </p:nvSpPr>
        <p:spPr>
          <a:xfrm>
            <a:off x="5514411" y="484910"/>
            <a:ext cx="1491563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Set…</a:t>
            </a:r>
          </a:p>
        </p:txBody>
      </p:sp>
      <p:sp>
        <p:nvSpPr>
          <p:cNvPr id="51" name="Rectangle 50"/>
          <p:cNvSpPr/>
          <p:nvPr/>
        </p:nvSpPr>
        <p:spPr>
          <a:xfrm>
            <a:off x="5416550" y="488731"/>
            <a:ext cx="1687285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Build!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160706" y="3141259"/>
            <a:ext cx="384592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Time’s Up!</a:t>
            </a:r>
          </a:p>
        </p:txBody>
      </p:sp>
      <p:sp>
        <p:nvSpPr>
          <p:cNvPr id="47" name="Rectangle 46">
            <a:hlinkClick r:id="rId2" action="ppaction://hlinksldjump"/>
          </p:cNvPr>
          <p:cNvSpPr/>
          <p:nvPr/>
        </p:nvSpPr>
        <p:spPr>
          <a:xfrm>
            <a:off x="3438939" y="6162261"/>
            <a:ext cx="5555974" cy="6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8745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21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1250"/>
                            </p:stCondLst>
                            <p:childTnLst>
                              <p:par>
                                <p:cTn id="2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24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1250"/>
                            </p:stCondLst>
                            <p:childTnLst>
                              <p:par>
                                <p:cTn id="2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27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1250"/>
                            </p:stCondLst>
                            <p:childTnLst>
                              <p:par>
                                <p:cTn id="2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30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1250"/>
                            </p:stCondLst>
                            <p:childTnLst>
                              <p:par>
                                <p:cTn id="32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33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1250"/>
                            </p:stCondLst>
                            <p:childTnLst>
                              <p:par>
                                <p:cTn id="3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36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61250"/>
                            </p:stCondLst>
                            <p:childTnLst>
                              <p:par>
                                <p:cTn id="3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39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1250"/>
                            </p:stCondLst>
                            <p:childTnLst>
                              <p:par>
                                <p:cTn id="4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42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81250"/>
                            </p:stCondLst>
                            <p:childTnLst>
                              <p:par>
                                <p:cTn id="4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45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41250"/>
                            </p:stCondLst>
                            <p:childTnLst>
                              <p:par>
                                <p:cTn id="4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48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1250"/>
                            </p:stCondLst>
                            <p:childTnLst>
                              <p:par>
                                <p:cTn id="5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51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61250"/>
                            </p:stCondLst>
                            <p:childTnLst>
                              <p:par>
                                <p:cTn id="5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54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21250"/>
                            </p:stCondLst>
                            <p:childTnLst>
                              <p:par>
                                <p:cTn id="5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57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81250"/>
                            </p:stCondLst>
                            <p:childTnLst>
                              <p:par>
                                <p:cTn id="5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60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41250"/>
                            </p:stCondLst>
                            <p:childTnLst>
                              <p:par>
                                <p:cTn id="62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440000">
                                      <p:cBhvr>
                                        <p:cTn id="63" dur="6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01250"/>
                            </p:stCondLst>
                            <p:childTnLst>
                              <p:par>
                                <p:cTn id="6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0175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50" grpId="0"/>
      <p:bldP spid="50" grpId="1"/>
      <p:bldP spid="51" grpId="0"/>
      <p:bldP spid="52" grpId="0"/>
    </p:bldLst>
  </p:timing>
</p:sld>
</file>

<file path=ppt/theme/theme1.xml><?xml version="1.0" encoding="utf-8"?>
<a:theme xmlns:a="http://schemas.openxmlformats.org/drawingml/2006/main" name="Eller White New Brand Elements">
  <a:themeElements>
    <a:clrScheme name="Eller College Base">
      <a:dk1>
        <a:srgbClr val="11347D"/>
      </a:dk1>
      <a:lt1>
        <a:srgbClr val="FFFFFF"/>
      </a:lt1>
      <a:dk2>
        <a:srgbClr val="003C8D"/>
      </a:dk2>
      <a:lt2>
        <a:srgbClr val="E7E6E6"/>
      </a:lt2>
      <a:accent1>
        <a:srgbClr val="BB2C3F"/>
      </a:accent1>
      <a:accent2>
        <a:srgbClr val="893641"/>
      </a:accent2>
      <a:accent3>
        <a:srgbClr val="A5A5A5"/>
      </a:accent3>
      <a:accent4>
        <a:srgbClr val="797979"/>
      </a:accent4>
      <a:accent5>
        <a:srgbClr val="5B9BD5"/>
      </a:accent5>
      <a:accent6>
        <a:srgbClr val="0432FF"/>
      </a:accent6>
      <a:hlink>
        <a:srgbClr val="AB3943"/>
      </a:hlink>
      <a:folHlink>
        <a:srgbClr val="AB3943"/>
      </a:folHlink>
    </a:clrScheme>
    <a:fontScheme name="Custom 2">
      <a:majorFont>
        <a:latin typeface="Milo Offc Black"/>
        <a:ea typeface="Helvetica Light"/>
        <a:cs typeface="Helvetica Light"/>
      </a:majorFont>
      <a:minorFont>
        <a:latin typeface="Milo-Tex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ler White New Brand Elements" id="{6AEF11B2-3358-4F77-A7D1-0C13EDFF69F4}" vid="{8CE40212-50FE-4748-8171-F330B7A415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7541</TotalTime>
  <Words>525</Words>
  <Application>Microsoft Office PowerPoint</Application>
  <PresentationFormat>Widescreen</PresentationFormat>
  <Paragraphs>124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Trebuchet MS</vt:lpstr>
      <vt:lpstr>Verdana</vt:lpstr>
      <vt:lpstr>Calibri</vt:lpstr>
      <vt:lpstr>Arial</vt:lpstr>
      <vt:lpstr>Segoe Print</vt:lpstr>
      <vt:lpstr>Milo Offc Black</vt:lpstr>
      <vt:lpstr>Milo-Text</vt:lpstr>
      <vt:lpstr>Eller White New Brand Elements</vt:lpstr>
      <vt:lpstr>Creating a Collaborative Culture: The Sequel</vt:lpstr>
      <vt:lpstr>Agenda</vt:lpstr>
      <vt:lpstr>This Group’s PeopleStyles</vt:lpstr>
      <vt:lpstr>This Group’s Culture Map</vt:lpstr>
      <vt:lpstr>Collaboration Best Practices</vt:lpstr>
      <vt:lpstr>Team Norming Conversation Starters</vt:lpstr>
      <vt:lpstr>Put it in writing</vt:lpstr>
      <vt:lpstr>Building a collaboration.  Literally.  Again.</vt:lpstr>
      <vt:lpstr>Ready…</vt:lpstr>
      <vt:lpstr>How did it go this time?</vt:lpstr>
      <vt:lpstr>Working Through Communication Breakdowns</vt:lpstr>
      <vt:lpstr>PowerPoint Presentation</vt:lpstr>
      <vt:lpstr>Difficult Conversations</vt:lpstr>
      <vt:lpstr>Wrap-up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Mandel</dc:creator>
  <cp:lastModifiedBy>Michael Mandel</cp:lastModifiedBy>
  <cp:revision>113</cp:revision>
  <dcterms:created xsi:type="dcterms:W3CDTF">2019-05-16T20:40:30Z</dcterms:created>
  <dcterms:modified xsi:type="dcterms:W3CDTF">2020-02-21T19:21:05Z</dcterms:modified>
</cp:coreProperties>
</file>

<file path=docProps/thumbnail.jpeg>
</file>